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</p:sldMasterIdLst>
  <p:notesMasterIdLst>
    <p:notesMasterId r:id="rId24"/>
  </p:notesMasterIdLst>
  <p:handoutMasterIdLst>
    <p:handoutMasterId r:id="rId25"/>
  </p:handoutMasterIdLst>
  <p:sldIdLst>
    <p:sldId id="590" r:id="rId2"/>
    <p:sldId id="1449" r:id="rId3"/>
    <p:sldId id="723" r:id="rId4"/>
    <p:sldId id="1444" r:id="rId5"/>
    <p:sldId id="725" r:id="rId6"/>
    <p:sldId id="669" r:id="rId7"/>
    <p:sldId id="671" r:id="rId8"/>
    <p:sldId id="1446" r:id="rId9"/>
    <p:sldId id="1448" r:id="rId10"/>
    <p:sldId id="719" r:id="rId11"/>
    <p:sldId id="727" r:id="rId12"/>
    <p:sldId id="729" r:id="rId13"/>
    <p:sldId id="730" r:id="rId14"/>
    <p:sldId id="1452" r:id="rId15"/>
    <p:sldId id="1450" r:id="rId16"/>
    <p:sldId id="1451" r:id="rId17"/>
    <p:sldId id="728" r:id="rId18"/>
    <p:sldId id="1429" r:id="rId19"/>
    <p:sldId id="683" r:id="rId20"/>
    <p:sldId id="716" r:id="rId21"/>
    <p:sldId id="721" r:id="rId22"/>
    <p:sldId id="701" r:id="rId2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005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009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012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017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5022" algn="l" defTabSz="457005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2026" algn="l" defTabSz="457005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199031" algn="l" defTabSz="457005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6034" algn="l" defTabSz="457005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il" initials="N" lastIdx="1" clrIdx="0">
    <p:extLst>
      <p:ext uri="{19B8F6BF-5375-455C-9EA6-DF929625EA0E}">
        <p15:presenceInfo xmlns:p15="http://schemas.microsoft.com/office/powerpoint/2012/main" userId="Ne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E292"/>
    <a:srgbClr val="F19B01"/>
    <a:srgbClr val="FF6600"/>
    <a:srgbClr val="3399FF"/>
    <a:srgbClr val="0099FF"/>
    <a:srgbClr val="117BA1"/>
    <a:srgbClr val="D98C01"/>
    <a:srgbClr val="8D4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60DFED-02CA-412E-BD7D-3D0237202F62}" v="2" dt="2025-06-30T14:59:12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4" autoAdjust="0"/>
    <p:restoredTop sz="94434" autoAdjust="0"/>
  </p:normalViewPr>
  <p:slideViewPr>
    <p:cSldViewPr snapToGrid="0" snapToObjects="1">
      <p:cViewPr varScale="1">
        <p:scale>
          <a:sx n="74" d="100"/>
          <a:sy n="74" d="100"/>
        </p:scale>
        <p:origin x="1786" y="28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32"/>
    </p:cViewPr>
  </p:sorterViewPr>
  <p:notesViewPr>
    <p:cSldViewPr snapToGrid="0" snapToObjects="1">
      <p:cViewPr varScale="1">
        <p:scale>
          <a:sx n="60" d="100"/>
          <a:sy n="60" d="100"/>
        </p:scale>
        <p:origin x="3178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Diener" userId="ba00ffd9e8d2c981" providerId="LiveId" clId="{C87A49EA-EEF0-4277-B23B-5ACB8F926D14}"/>
    <pc:docChg chg="undo redo custSel addSld delSld modSld sldOrd">
      <pc:chgData name="Neil Diener" userId="ba00ffd9e8d2c981" providerId="LiveId" clId="{C87A49EA-EEF0-4277-B23B-5ACB8F926D14}" dt="2022-04-11T20:44:34.982" v="4187" actId="20577"/>
      <pc:docMkLst>
        <pc:docMk/>
      </pc:docMkLst>
      <pc:sldChg chg="add del">
        <pc:chgData name="Neil Diener" userId="ba00ffd9e8d2c981" providerId="LiveId" clId="{C87A49EA-EEF0-4277-B23B-5ACB8F926D14}" dt="2022-02-22T18:57:12.337" v="1010" actId="47"/>
        <pc:sldMkLst>
          <pc:docMk/>
          <pc:sldMk cId="3032310524" sldId="268"/>
        </pc:sldMkLst>
      </pc:sldChg>
      <pc:sldChg chg="add del">
        <pc:chgData name="Neil Diener" userId="ba00ffd9e8d2c981" providerId="LiveId" clId="{C87A49EA-EEF0-4277-B23B-5ACB8F926D14}" dt="2022-02-22T18:57:09.837" v="1007" actId="47"/>
        <pc:sldMkLst>
          <pc:docMk/>
          <pc:sldMk cId="2171526222" sldId="281"/>
        </pc:sldMkLst>
      </pc:sldChg>
      <pc:sldChg chg="add del">
        <pc:chgData name="Neil Diener" userId="ba00ffd9e8d2c981" providerId="LiveId" clId="{C87A49EA-EEF0-4277-B23B-5ACB8F926D14}" dt="2022-02-22T18:57:11.759" v="1009" actId="47"/>
        <pc:sldMkLst>
          <pc:docMk/>
          <pc:sldMk cId="3655996372" sldId="282"/>
        </pc:sldMkLst>
      </pc:sldChg>
      <pc:sldChg chg="add del">
        <pc:chgData name="Neil Diener" userId="ba00ffd9e8d2c981" providerId="LiveId" clId="{C87A49EA-EEF0-4277-B23B-5ACB8F926D14}" dt="2022-02-22T18:57:11.118" v="1008" actId="47"/>
        <pc:sldMkLst>
          <pc:docMk/>
          <pc:sldMk cId="1784096736" sldId="290"/>
        </pc:sldMkLst>
      </pc:sldChg>
      <pc:sldChg chg="modSp mod">
        <pc:chgData name="Neil Diener" userId="ba00ffd9e8d2c981" providerId="LiveId" clId="{C87A49EA-EEF0-4277-B23B-5ACB8F926D14}" dt="2022-04-11T20:44:34.982" v="4187" actId="20577"/>
        <pc:sldMkLst>
          <pc:docMk/>
          <pc:sldMk cId="3917320867" sldId="587"/>
        </pc:sldMkLst>
      </pc:sldChg>
      <pc:sldChg chg="modSp mod">
        <pc:chgData name="Neil Diener" userId="ba00ffd9e8d2c981" providerId="LiveId" clId="{C87A49EA-EEF0-4277-B23B-5ACB8F926D14}" dt="2022-04-11T20:36:37.245" v="3987" actId="20577"/>
        <pc:sldMkLst>
          <pc:docMk/>
          <pc:sldMk cId="3069140483" sldId="590"/>
        </pc:sldMkLst>
      </pc:sldChg>
      <pc:sldChg chg="modSp mod">
        <pc:chgData name="Neil Diener" userId="ba00ffd9e8d2c981" providerId="LiveId" clId="{C87A49EA-EEF0-4277-B23B-5ACB8F926D14}" dt="2022-04-11T20:14:21.029" v="2788" actId="1076"/>
        <pc:sldMkLst>
          <pc:docMk/>
          <pc:sldMk cId="1874886731" sldId="607"/>
        </pc:sldMkLst>
      </pc:sldChg>
      <pc:sldChg chg="add del">
        <pc:chgData name="Neil Diener" userId="ba00ffd9e8d2c981" providerId="LiveId" clId="{C87A49EA-EEF0-4277-B23B-5ACB8F926D14}" dt="2022-02-23T18:09:34.860" v="2571" actId="47"/>
        <pc:sldMkLst>
          <pc:docMk/>
          <pc:sldMk cId="2652833753" sldId="614"/>
        </pc:sldMkLst>
      </pc:sldChg>
      <pc:sldChg chg="add del">
        <pc:chgData name="Neil Diener" userId="ba00ffd9e8d2c981" providerId="LiveId" clId="{C87A49EA-EEF0-4277-B23B-5ACB8F926D14}" dt="2022-02-23T18:09:44.452" v="2572" actId="47"/>
        <pc:sldMkLst>
          <pc:docMk/>
          <pc:sldMk cId="2849863377" sldId="645"/>
        </pc:sldMkLst>
      </pc:sldChg>
      <pc:sldChg chg="modSp add mod ord">
        <pc:chgData name="Neil Diener" userId="ba00ffd9e8d2c981" providerId="LiveId" clId="{C87A49EA-EEF0-4277-B23B-5ACB8F926D14}" dt="2022-04-11T20:37:36.689" v="3991" actId="13926"/>
        <pc:sldMkLst>
          <pc:docMk/>
          <pc:sldMk cId="348345099" sldId="669"/>
        </pc:sldMkLst>
      </pc:sldChg>
      <pc:sldChg chg="modSp add mod ord">
        <pc:chgData name="Neil Diener" userId="ba00ffd9e8d2c981" providerId="LiveId" clId="{C87A49EA-EEF0-4277-B23B-5ACB8F926D14}" dt="2022-02-23T17:56:27.547" v="1762" actId="20577"/>
        <pc:sldMkLst>
          <pc:docMk/>
          <pc:sldMk cId="3571463726" sldId="671"/>
        </pc:sldMkLst>
      </pc:sldChg>
      <pc:sldChg chg="modSp mod">
        <pc:chgData name="Neil Diener" userId="ba00ffd9e8d2c981" providerId="LiveId" clId="{C87A49EA-EEF0-4277-B23B-5ACB8F926D14}" dt="2022-02-23T17:50:09.396" v="1419" actId="20577"/>
        <pc:sldMkLst>
          <pc:docMk/>
          <pc:sldMk cId="1754096772" sldId="683"/>
        </pc:sldMkLst>
      </pc:sldChg>
      <pc:sldChg chg="modSp mod">
        <pc:chgData name="Neil Diener" userId="ba00ffd9e8d2c981" providerId="LiveId" clId="{C87A49EA-EEF0-4277-B23B-5ACB8F926D14}" dt="2022-04-11T20:31:15.755" v="3806" actId="20577"/>
        <pc:sldMkLst>
          <pc:docMk/>
          <pc:sldMk cId="524213678" sldId="696"/>
        </pc:sldMkLst>
      </pc:sldChg>
      <pc:sldChg chg="modSp mod">
        <pc:chgData name="Neil Diener" userId="ba00ffd9e8d2c981" providerId="LiveId" clId="{C87A49EA-EEF0-4277-B23B-5ACB8F926D14}" dt="2022-02-22T18:46:54.412" v="681" actId="20577"/>
        <pc:sldMkLst>
          <pc:docMk/>
          <pc:sldMk cId="2399445685" sldId="697"/>
        </pc:sldMkLst>
      </pc:sldChg>
      <pc:sldChg chg="modSp add mod ord">
        <pc:chgData name="Neil Diener" userId="ba00ffd9e8d2c981" providerId="LiveId" clId="{C87A49EA-EEF0-4277-B23B-5ACB8F926D14}" dt="2022-02-23T17:53:33.702" v="1570" actId="1076"/>
        <pc:sldMkLst>
          <pc:docMk/>
          <pc:sldMk cId="3276076027" sldId="698"/>
        </pc:sldMkLst>
      </pc:sldChg>
      <pc:sldChg chg="modSp mod">
        <pc:chgData name="Neil Diener" userId="ba00ffd9e8d2c981" providerId="LiveId" clId="{C87A49EA-EEF0-4277-B23B-5ACB8F926D14}" dt="2022-02-23T17:52:15.557" v="1504" actId="20577"/>
        <pc:sldMkLst>
          <pc:docMk/>
          <pc:sldMk cId="2519193140" sldId="700"/>
        </pc:sldMkLst>
      </pc:sldChg>
      <pc:sldChg chg="addSp delSp modSp add mod ord">
        <pc:chgData name="Neil Diener" userId="ba00ffd9e8d2c981" providerId="LiveId" clId="{C87A49EA-EEF0-4277-B23B-5ACB8F926D14}" dt="2022-04-11T20:15:19.764" v="2825" actId="20577"/>
        <pc:sldMkLst>
          <pc:docMk/>
          <pc:sldMk cId="1551570275" sldId="701"/>
        </pc:sldMkLst>
      </pc:sldChg>
      <pc:sldChg chg="modSp add mod ord">
        <pc:chgData name="Neil Diener" userId="ba00ffd9e8d2c981" providerId="LiveId" clId="{C87A49EA-EEF0-4277-B23B-5ACB8F926D14}" dt="2022-02-23T17:46:43.733" v="1260" actId="20577"/>
        <pc:sldMkLst>
          <pc:docMk/>
          <pc:sldMk cId="2963398258" sldId="702"/>
        </pc:sldMkLst>
      </pc:sldChg>
      <pc:sldChg chg="modSp add mod ord">
        <pc:chgData name="Neil Diener" userId="ba00ffd9e8d2c981" providerId="LiveId" clId="{C87A49EA-EEF0-4277-B23B-5ACB8F926D14}" dt="2022-02-23T17:49:37.432" v="1416" actId="20577"/>
        <pc:sldMkLst>
          <pc:docMk/>
          <pc:sldMk cId="1343727885" sldId="703"/>
        </pc:sldMkLst>
      </pc:sldChg>
      <pc:sldChg chg="del">
        <pc:chgData name="Neil Diener" userId="ba00ffd9e8d2c981" providerId="LiveId" clId="{C87A49EA-EEF0-4277-B23B-5ACB8F926D14}" dt="2022-02-22T19:03:32.112" v="1107" actId="47"/>
        <pc:sldMkLst>
          <pc:docMk/>
          <pc:sldMk cId="2413527805" sldId="707"/>
        </pc:sldMkLst>
      </pc:sldChg>
      <pc:sldChg chg="modSp del mod">
        <pc:chgData name="Neil Diener" userId="ba00ffd9e8d2c981" providerId="LiveId" clId="{C87A49EA-EEF0-4277-B23B-5ACB8F926D14}" dt="2022-02-22T18:52:33.073" v="876" actId="47"/>
        <pc:sldMkLst>
          <pc:docMk/>
          <pc:sldMk cId="272117061" sldId="709"/>
        </pc:sldMkLst>
      </pc:sldChg>
      <pc:sldChg chg="del">
        <pc:chgData name="Neil Diener" userId="ba00ffd9e8d2c981" providerId="LiveId" clId="{C87A49EA-EEF0-4277-B23B-5ACB8F926D14}" dt="2022-02-22T18:57:41.203" v="1011" actId="47"/>
        <pc:sldMkLst>
          <pc:docMk/>
          <pc:sldMk cId="3092516610" sldId="710"/>
        </pc:sldMkLst>
      </pc:sldChg>
      <pc:sldChg chg="del">
        <pc:chgData name="Neil Diener" userId="ba00ffd9e8d2c981" providerId="LiveId" clId="{C87A49EA-EEF0-4277-B23B-5ACB8F926D14}" dt="2022-02-23T17:55:54.873" v="1727" actId="47"/>
        <pc:sldMkLst>
          <pc:docMk/>
          <pc:sldMk cId="2894538000" sldId="712"/>
        </pc:sldMkLst>
      </pc:sldChg>
      <pc:sldChg chg="delSp modSp mod">
        <pc:chgData name="Neil Diener" userId="ba00ffd9e8d2c981" providerId="LiveId" clId="{C87A49EA-EEF0-4277-B23B-5ACB8F926D14}" dt="2022-04-11T20:37:51.149" v="3992" actId="20577"/>
        <pc:sldMkLst>
          <pc:docMk/>
          <pc:sldMk cId="1473215204" sldId="713"/>
        </pc:sldMkLst>
      </pc:sldChg>
      <pc:sldChg chg="addSp modSp new mod">
        <pc:chgData name="Neil Diener" userId="ba00ffd9e8d2c981" providerId="LiveId" clId="{C87A49EA-EEF0-4277-B23B-5ACB8F926D14}" dt="2022-04-11T20:42:52.932" v="4160" actId="1076"/>
        <pc:sldMkLst>
          <pc:docMk/>
          <pc:sldMk cId="2631306303" sldId="715"/>
        </pc:sldMkLst>
      </pc:sldChg>
      <pc:sldChg chg="del">
        <pc:chgData name="Neil Diener" userId="ba00ffd9e8d2c981" providerId="LiveId" clId="{C87A49EA-EEF0-4277-B23B-5ACB8F926D14}" dt="2022-02-22T18:53:32.227" v="886" actId="47"/>
        <pc:sldMkLst>
          <pc:docMk/>
          <pc:sldMk cId="2525973272" sldId="1399"/>
        </pc:sldMkLst>
      </pc:sldChg>
      <pc:sldChg chg="modSp del mod">
        <pc:chgData name="Neil Diener" userId="ba00ffd9e8d2c981" providerId="LiveId" clId="{C87A49EA-EEF0-4277-B23B-5ACB8F926D14}" dt="2022-02-23T17:57:51.539" v="1795" actId="47"/>
        <pc:sldMkLst>
          <pc:docMk/>
          <pc:sldMk cId="330506029" sldId="1400"/>
        </pc:sldMkLst>
      </pc:sldChg>
      <pc:sldChg chg="modSp del mod">
        <pc:chgData name="Neil Diener" userId="ba00ffd9e8d2c981" providerId="LiveId" clId="{C87A49EA-EEF0-4277-B23B-5ACB8F926D14}" dt="2022-02-23T18:11:52.358" v="2575" actId="47"/>
        <pc:sldMkLst>
          <pc:docMk/>
          <pc:sldMk cId="884151078" sldId="1401"/>
        </pc:sldMkLst>
      </pc:sldChg>
      <pc:sldChg chg="add del">
        <pc:chgData name="Neil Diener" userId="ba00ffd9e8d2c981" providerId="LiveId" clId="{C87A49EA-EEF0-4277-B23B-5ACB8F926D14}" dt="2022-02-23T18:09:32.486" v="2570" actId="47"/>
        <pc:sldMkLst>
          <pc:docMk/>
          <pc:sldMk cId="4014486405" sldId="1402"/>
        </pc:sldMkLst>
      </pc:sldChg>
    </pc:docChg>
  </pc:docChgLst>
  <pc:docChgLst>
    <pc:chgData name="Neil Diener" userId="ba00ffd9e8d2c981" providerId="LiveId" clId="{E873FC73-FC38-4E69-A3E8-3D3E69335360}"/>
    <pc:docChg chg="undo custSel addSld delSld modSld sldOrd">
      <pc:chgData name="Neil Diener" userId="ba00ffd9e8d2c981" providerId="LiveId" clId="{E873FC73-FC38-4E69-A3E8-3D3E69335360}" dt="2022-09-12T14:40:30.233" v="7540" actId="20577"/>
      <pc:docMkLst>
        <pc:docMk/>
      </pc:docMkLst>
      <pc:sldChg chg="addSp delSp modSp add mod modTransition modClrScheme chgLayout">
        <pc:chgData name="Neil Diener" userId="ba00ffd9e8d2c981" providerId="LiveId" clId="{E873FC73-FC38-4E69-A3E8-3D3E69335360}" dt="2022-07-20T01:22:39.660" v="5556" actId="20577"/>
        <pc:sldMkLst>
          <pc:docMk/>
          <pc:sldMk cId="2784574675" sldId="256"/>
        </pc:sldMkLst>
      </pc:sldChg>
      <pc:sldChg chg="addSp delSp modSp add mod modTransition modClrScheme chgLayout">
        <pc:chgData name="Neil Diener" userId="ba00ffd9e8d2c981" providerId="LiveId" clId="{E873FC73-FC38-4E69-A3E8-3D3E69335360}" dt="2022-07-20T01:23:16.099" v="5595" actId="20577"/>
        <pc:sldMkLst>
          <pc:docMk/>
          <pc:sldMk cId="722984549" sldId="258"/>
        </pc:sldMkLst>
      </pc:sldChg>
      <pc:sldChg chg="modSp mod">
        <pc:chgData name="Neil Diener" userId="ba00ffd9e8d2c981" providerId="LiveId" clId="{E873FC73-FC38-4E69-A3E8-3D3E69335360}" dt="2022-07-20T02:07:43.685" v="7182" actId="20577"/>
        <pc:sldMkLst>
          <pc:docMk/>
          <pc:sldMk cId="3917320867" sldId="587"/>
        </pc:sldMkLst>
      </pc:sldChg>
      <pc:sldChg chg="addSp modSp del">
        <pc:chgData name="Neil Diener" userId="ba00ffd9e8d2c981" providerId="LiveId" clId="{E873FC73-FC38-4E69-A3E8-3D3E69335360}" dt="2022-04-19T20:13:35.534" v="530" actId="47"/>
        <pc:sldMkLst>
          <pc:docMk/>
          <pc:sldMk cId="1874886731" sldId="607"/>
        </pc:sldMkLst>
      </pc:sldChg>
      <pc:sldChg chg="addSp modSp mod ord">
        <pc:chgData name="Neil Diener" userId="ba00ffd9e8d2c981" providerId="LiveId" clId="{E873FC73-FC38-4E69-A3E8-3D3E69335360}" dt="2022-07-20T01:46:55.437" v="6510" actId="20577"/>
        <pc:sldMkLst>
          <pc:docMk/>
          <pc:sldMk cId="348345099" sldId="669"/>
        </pc:sldMkLst>
      </pc:sldChg>
      <pc:sldChg chg="modSp mod ord">
        <pc:chgData name="Neil Diener" userId="ba00ffd9e8d2c981" providerId="LiveId" clId="{E873FC73-FC38-4E69-A3E8-3D3E69335360}" dt="2022-07-21T13:40:05.959" v="7184"/>
        <pc:sldMkLst>
          <pc:docMk/>
          <pc:sldMk cId="3571463726" sldId="671"/>
        </pc:sldMkLst>
      </pc:sldChg>
      <pc:sldChg chg="modSp mod">
        <pc:chgData name="Neil Diener" userId="ba00ffd9e8d2c981" providerId="LiveId" clId="{E873FC73-FC38-4E69-A3E8-3D3E69335360}" dt="2022-07-18T20:50:26.121" v="4603" actId="20577"/>
        <pc:sldMkLst>
          <pc:docMk/>
          <pc:sldMk cId="1754096772" sldId="683"/>
        </pc:sldMkLst>
      </pc:sldChg>
      <pc:sldChg chg="ord">
        <pc:chgData name="Neil Diener" userId="ba00ffd9e8d2c981" providerId="LiveId" clId="{E873FC73-FC38-4E69-A3E8-3D3E69335360}" dt="2022-04-19T19:41:43.736" v="3"/>
        <pc:sldMkLst>
          <pc:docMk/>
          <pc:sldMk cId="524213678" sldId="696"/>
        </pc:sldMkLst>
      </pc:sldChg>
      <pc:sldChg chg="ord">
        <pc:chgData name="Neil Diener" userId="ba00ffd9e8d2c981" providerId="LiveId" clId="{E873FC73-FC38-4E69-A3E8-3D3E69335360}" dt="2022-04-19T19:41:50.548" v="5"/>
        <pc:sldMkLst>
          <pc:docMk/>
          <pc:sldMk cId="2399445685" sldId="697"/>
        </pc:sldMkLst>
      </pc:sldChg>
      <pc:sldChg chg="modSp mod ord">
        <pc:chgData name="Neil Diener" userId="ba00ffd9e8d2c981" providerId="LiveId" clId="{E873FC73-FC38-4E69-A3E8-3D3E69335360}" dt="2022-07-20T01:10:21.251" v="5129" actId="1076"/>
        <pc:sldMkLst>
          <pc:docMk/>
          <pc:sldMk cId="3276076027" sldId="698"/>
        </pc:sldMkLst>
      </pc:sldChg>
      <pc:sldChg chg="addSp delSp modSp mod ord">
        <pc:chgData name="Neil Diener" userId="ba00ffd9e8d2c981" providerId="LiveId" clId="{E873FC73-FC38-4E69-A3E8-3D3E69335360}" dt="2022-04-19T21:36:27.816" v="3637" actId="20577"/>
        <pc:sldMkLst>
          <pc:docMk/>
          <pc:sldMk cId="2519193140" sldId="700"/>
        </pc:sldMkLst>
      </pc:sldChg>
      <pc:sldChg chg="modSp mod">
        <pc:chgData name="Neil Diener" userId="ba00ffd9e8d2c981" providerId="LiveId" clId="{E873FC73-FC38-4E69-A3E8-3D3E69335360}" dt="2022-07-20T01:58:05.156" v="6801" actId="313"/>
        <pc:sldMkLst>
          <pc:docMk/>
          <pc:sldMk cId="2963398258" sldId="702"/>
        </pc:sldMkLst>
      </pc:sldChg>
      <pc:sldChg chg="addSp modSp mod">
        <pc:chgData name="Neil Diener" userId="ba00ffd9e8d2c981" providerId="LiveId" clId="{E873FC73-FC38-4E69-A3E8-3D3E69335360}" dt="2022-07-20T01:59:21.949" v="6804" actId="20577"/>
        <pc:sldMkLst>
          <pc:docMk/>
          <pc:sldMk cId="1343727885" sldId="703"/>
        </pc:sldMkLst>
      </pc:sldChg>
      <pc:sldChg chg="modSp mod">
        <pc:chgData name="Neil Diener" userId="ba00ffd9e8d2c981" providerId="LiveId" clId="{E873FC73-FC38-4E69-A3E8-3D3E69335360}" dt="2022-07-20T02:00:28.865" v="6809" actId="20577"/>
        <pc:sldMkLst>
          <pc:docMk/>
          <pc:sldMk cId="1473215204" sldId="713"/>
        </pc:sldMkLst>
      </pc:sldChg>
      <pc:sldChg chg="addSp modSp mod">
        <pc:chgData name="Neil Diener" userId="ba00ffd9e8d2c981" providerId="LiveId" clId="{E873FC73-FC38-4E69-A3E8-3D3E69335360}" dt="2022-07-18T20:57:44.236" v="4907" actId="20577"/>
        <pc:sldMkLst>
          <pc:docMk/>
          <pc:sldMk cId="845121608" sldId="714"/>
        </pc:sldMkLst>
      </pc:sldChg>
      <pc:sldChg chg="modSp mod">
        <pc:chgData name="Neil Diener" userId="ba00ffd9e8d2c981" providerId="LiveId" clId="{E873FC73-FC38-4E69-A3E8-3D3E69335360}" dt="2022-09-12T14:40:30.233" v="7540" actId="20577"/>
        <pc:sldMkLst>
          <pc:docMk/>
          <pc:sldMk cId="2631306303" sldId="715"/>
        </pc:sldMkLst>
      </pc:sldChg>
      <pc:sldChg chg="modSp mod">
        <pc:chgData name="Neil Diener" userId="ba00ffd9e8d2c981" providerId="LiveId" clId="{E873FC73-FC38-4E69-A3E8-3D3E69335360}" dt="2022-07-20T01:44:35.933" v="6452" actId="20577"/>
        <pc:sldMkLst>
          <pc:docMk/>
          <pc:sldMk cId="4014486405" sldId="716"/>
        </pc:sldMkLst>
      </pc:sldChg>
      <pc:sldChg chg="modSp mod">
        <pc:chgData name="Neil Diener" userId="ba00ffd9e8d2c981" providerId="LiveId" clId="{E873FC73-FC38-4E69-A3E8-3D3E69335360}" dt="2022-07-20T01:47:21.497" v="6516" actId="20577"/>
        <pc:sldMkLst>
          <pc:docMk/>
          <pc:sldMk cId="4211501239" sldId="717"/>
        </pc:sldMkLst>
      </pc:sldChg>
      <pc:sldChg chg="addSp delSp modSp mod ord">
        <pc:chgData name="Neil Diener" userId="ba00ffd9e8d2c981" providerId="LiveId" clId="{E873FC73-FC38-4E69-A3E8-3D3E69335360}" dt="2022-07-20T01:07:24.524" v="4990" actId="20577"/>
        <pc:sldMkLst>
          <pc:docMk/>
          <pc:sldMk cId="1242849321" sldId="718"/>
        </pc:sldMkLst>
      </pc:sldChg>
      <pc:sldChg chg="addSp modSp new mod">
        <pc:chgData name="Neil Diener" userId="ba00ffd9e8d2c981" providerId="LiveId" clId="{E873FC73-FC38-4E69-A3E8-3D3E69335360}" dt="2022-07-20T01:50:31.871" v="6699" actId="13926"/>
        <pc:sldMkLst>
          <pc:docMk/>
          <pc:sldMk cId="755131083" sldId="719"/>
        </pc:sldMkLst>
      </pc:sldChg>
      <pc:sldChg chg="new del">
        <pc:chgData name="Neil Diener" userId="ba00ffd9e8d2c981" providerId="LiveId" clId="{E873FC73-FC38-4E69-A3E8-3D3E69335360}" dt="2022-07-18T20:39:22.984" v="4010" actId="680"/>
        <pc:sldMkLst>
          <pc:docMk/>
          <pc:sldMk cId="3901465674" sldId="720"/>
        </pc:sldMkLst>
      </pc:sldChg>
      <pc:sldChg chg="modSp add mod">
        <pc:chgData name="Neil Diener" userId="ba00ffd9e8d2c981" providerId="LiveId" clId="{E873FC73-FC38-4E69-A3E8-3D3E69335360}" dt="2022-07-20T01:46:39.805" v="6505" actId="20577"/>
        <pc:sldMkLst>
          <pc:docMk/>
          <pc:sldMk cId="4193601131" sldId="720"/>
        </pc:sldMkLst>
      </pc:sldChg>
      <pc:sldChg chg="addSp delSp modSp new mod">
        <pc:chgData name="Neil Diener" userId="ba00ffd9e8d2c981" providerId="LiveId" clId="{E873FC73-FC38-4E69-A3E8-3D3E69335360}" dt="2022-07-20T01:50:44.093" v="6700" actId="1076"/>
        <pc:sldMkLst>
          <pc:docMk/>
          <pc:sldMk cId="2107322878" sldId="721"/>
        </pc:sldMkLst>
      </pc:sldChg>
      <pc:sldChg chg="addSp delSp modSp new mod">
        <pc:chgData name="Neil Diener" userId="ba00ffd9e8d2c981" providerId="LiveId" clId="{E873FC73-FC38-4E69-A3E8-3D3E69335360}" dt="2022-07-21T13:50:30.719" v="7186" actId="1076"/>
        <pc:sldMkLst>
          <pc:docMk/>
          <pc:sldMk cId="3322155361" sldId="722"/>
        </pc:sldMkLst>
      </pc:sldChg>
      <pc:sldChg chg="addSp delSp modSp new mod modClrScheme chgLayout">
        <pc:chgData name="Neil Diener" userId="ba00ffd9e8d2c981" providerId="LiveId" clId="{E873FC73-FC38-4E69-A3E8-3D3E69335360}" dt="2022-07-20T01:55:24.202" v="6767" actId="1076"/>
        <pc:sldMkLst>
          <pc:docMk/>
          <pc:sldMk cId="3529499839" sldId="723"/>
        </pc:sldMkLst>
      </pc:sldChg>
      <pc:sldChg chg="modSp new mod">
        <pc:chgData name="Neil Diener" userId="ba00ffd9e8d2c981" providerId="LiveId" clId="{E873FC73-FC38-4E69-A3E8-3D3E69335360}" dt="2022-07-21T14:41:05.645" v="7538" actId="20577"/>
        <pc:sldMkLst>
          <pc:docMk/>
          <pc:sldMk cId="3535809240" sldId="724"/>
        </pc:sldMkLst>
      </pc:sldChg>
    </pc:docChg>
  </pc:docChgLst>
  <pc:docChgLst>
    <pc:chgData name="sam diener" userId="4ece570d1067d7f6" providerId="LiveId" clId="{A770CF5C-2603-4587-8748-67233F94F8EB}"/>
    <pc:docChg chg="delSld modSld">
      <pc:chgData name="sam diener" userId="4ece570d1067d7f6" providerId="LiveId" clId="{A770CF5C-2603-4587-8748-67233F94F8EB}" dt="2025-03-31T15:35:40.209" v="57" actId="20577"/>
      <pc:docMkLst>
        <pc:docMk/>
      </pc:docMkLst>
      <pc:sldChg chg="modSp mod">
        <pc:chgData name="sam diener" userId="4ece570d1067d7f6" providerId="LiveId" clId="{A770CF5C-2603-4587-8748-67233F94F8EB}" dt="2025-03-31T15:33:45.291" v="6" actId="20577"/>
        <pc:sldMkLst>
          <pc:docMk/>
          <pc:sldMk cId="3069140483" sldId="590"/>
        </pc:sldMkLst>
      </pc:sldChg>
      <pc:sldChg chg="modSp mod">
        <pc:chgData name="sam diener" userId="4ece570d1067d7f6" providerId="LiveId" clId="{A770CF5C-2603-4587-8748-67233F94F8EB}" dt="2025-03-31T15:35:40.209" v="57" actId="20577"/>
        <pc:sldMkLst>
          <pc:docMk/>
          <pc:sldMk cId="3032919418" sldId="729"/>
        </pc:sldMkLst>
      </pc:sldChg>
      <pc:sldChg chg="del">
        <pc:chgData name="sam diener" userId="4ece570d1067d7f6" providerId="LiveId" clId="{A770CF5C-2603-4587-8748-67233F94F8EB}" dt="2025-03-31T15:34:44.525" v="7" actId="47"/>
        <pc:sldMkLst>
          <pc:docMk/>
          <pc:sldMk cId="3531891668" sldId="1428"/>
        </pc:sldMkLst>
      </pc:sldChg>
    </pc:docChg>
  </pc:docChgLst>
  <pc:docChgLst>
    <pc:chgData name="sam diener" userId="4ece570d1067d7f6" providerId="LiveId" clId="{A240C7F6-CF92-47B2-9EE2-7956E676AAC0}"/>
    <pc:docChg chg="modSld sldOrd">
      <pc:chgData name="sam diener" userId="4ece570d1067d7f6" providerId="LiveId" clId="{A240C7F6-CF92-47B2-9EE2-7956E676AAC0}" dt="2024-11-13T18:31:24.310" v="23" actId="20577"/>
      <pc:docMkLst>
        <pc:docMk/>
      </pc:docMkLst>
      <pc:sldChg chg="modSp mod">
        <pc:chgData name="sam diener" userId="4ece570d1067d7f6" providerId="LiveId" clId="{A240C7F6-CF92-47B2-9EE2-7956E676AAC0}" dt="2024-11-13T18:28:13.422" v="7" actId="20577"/>
        <pc:sldMkLst>
          <pc:docMk/>
          <pc:sldMk cId="3069140483" sldId="590"/>
        </pc:sldMkLst>
      </pc:sldChg>
      <pc:sldChg chg="ord">
        <pc:chgData name="sam diener" userId="4ece570d1067d7f6" providerId="LiveId" clId="{A240C7F6-CF92-47B2-9EE2-7956E676AAC0}" dt="2024-11-13T18:29:35.913" v="9"/>
        <pc:sldMkLst>
          <pc:docMk/>
          <pc:sldMk cId="2519193140" sldId="700"/>
        </pc:sldMkLst>
      </pc:sldChg>
      <pc:sldChg chg="modSp mod">
        <pc:chgData name="sam diener" userId="4ece570d1067d7f6" providerId="LiveId" clId="{A240C7F6-CF92-47B2-9EE2-7956E676AAC0}" dt="2024-11-13T18:31:24.310" v="23" actId="20577"/>
        <pc:sldMkLst>
          <pc:docMk/>
          <pc:sldMk cId="3032919418" sldId="729"/>
        </pc:sldMkLst>
      </pc:sldChg>
    </pc:docChg>
  </pc:docChgLst>
  <pc:docChgLst>
    <pc:chgData name="Neil Diener" userId="ba00ffd9e8d2c981" providerId="LiveId" clId="{96AFCD5F-BD0D-4A86-AD4F-0DB2576EC95D}"/>
    <pc:docChg chg="undo custSel addSld delSld modSld">
      <pc:chgData name="Neil Diener" userId="ba00ffd9e8d2c981" providerId="LiveId" clId="{96AFCD5F-BD0D-4A86-AD4F-0DB2576EC95D}" dt="2022-04-12T21:45:44.242" v="1978" actId="207"/>
      <pc:docMkLst>
        <pc:docMk/>
      </pc:docMkLst>
      <pc:sldChg chg="modSp mod">
        <pc:chgData name="Neil Diener" userId="ba00ffd9e8d2c981" providerId="LiveId" clId="{96AFCD5F-BD0D-4A86-AD4F-0DB2576EC95D}" dt="2022-04-12T18:54:46.076" v="1928" actId="20577"/>
        <pc:sldMkLst>
          <pc:docMk/>
          <pc:sldMk cId="3917320867" sldId="587"/>
        </pc:sldMkLst>
      </pc:sldChg>
      <pc:sldChg chg="modSp mod">
        <pc:chgData name="Neil Diener" userId="ba00ffd9e8d2c981" providerId="LiveId" clId="{96AFCD5F-BD0D-4A86-AD4F-0DB2576EC95D}" dt="2022-04-12T18:59:48.640" v="1958" actId="13926"/>
        <pc:sldMkLst>
          <pc:docMk/>
          <pc:sldMk cId="1874886731" sldId="607"/>
        </pc:sldMkLst>
      </pc:sldChg>
      <pc:sldChg chg="modSp mod">
        <pc:chgData name="Neil Diener" userId="ba00ffd9e8d2c981" providerId="LiveId" clId="{96AFCD5F-BD0D-4A86-AD4F-0DB2576EC95D}" dt="2022-04-12T18:55:54.370" v="1946" actId="947"/>
        <pc:sldMkLst>
          <pc:docMk/>
          <pc:sldMk cId="3571463726" sldId="671"/>
        </pc:sldMkLst>
      </pc:sldChg>
      <pc:sldChg chg="modSp mod">
        <pc:chgData name="Neil Diener" userId="ba00ffd9e8d2c981" providerId="LiveId" clId="{96AFCD5F-BD0D-4A86-AD4F-0DB2576EC95D}" dt="2022-04-12T14:38:42.743" v="1096" actId="20577"/>
        <pc:sldMkLst>
          <pc:docMk/>
          <pc:sldMk cId="1754096772" sldId="683"/>
        </pc:sldMkLst>
      </pc:sldChg>
      <pc:sldChg chg="modSp mod">
        <pc:chgData name="Neil Diener" userId="ba00ffd9e8d2c981" providerId="LiveId" clId="{96AFCD5F-BD0D-4A86-AD4F-0DB2576EC95D}" dt="2022-04-12T18:47:36.543" v="1826" actId="20577"/>
        <pc:sldMkLst>
          <pc:docMk/>
          <pc:sldMk cId="524213678" sldId="696"/>
        </pc:sldMkLst>
      </pc:sldChg>
      <pc:sldChg chg="addSp modSp mod">
        <pc:chgData name="Neil Diener" userId="ba00ffd9e8d2c981" providerId="LiveId" clId="{96AFCD5F-BD0D-4A86-AD4F-0DB2576EC95D}" dt="2022-04-12T14:38:03.229" v="1089" actId="1076"/>
        <pc:sldMkLst>
          <pc:docMk/>
          <pc:sldMk cId="3276076027" sldId="698"/>
        </pc:sldMkLst>
      </pc:sldChg>
      <pc:sldChg chg="del">
        <pc:chgData name="Neil Diener" userId="ba00ffd9e8d2c981" providerId="LiveId" clId="{96AFCD5F-BD0D-4A86-AD4F-0DB2576EC95D}" dt="2022-04-12T14:17:26.758" v="205" actId="47"/>
        <pc:sldMkLst>
          <pc:docMk/>
          <pc:sldMk cId="1551570275" sldId="701"/>
        </pc:sldMkLst>
      </pc:sldChg>
      <pc:sldChg chg="modSp mod">
        <pc:chgData name="Neil Diener" userId="ba00ffd9e8d2c981" providerId="LiveId" clId="{96AFCD5F-BD0D-4A86-AD4F-0DB2576EC95D}" dt="2022-04-12T21:45:44.242" v="1978" actId="207"/>
        <pc:sldMkLst>
          <pc:docMk/>
          <pc:sldMk cId="2963398258" sldId="702"/>
        </pc:sldMkLst>
      </pc:sldChg>
      <pc:sldChg chg="modSp mod">
        <pc:chgData name="Neil Diener" userId="ba00ffd9e8d2c981" providerId="LiveId" clId="{96AFCD5F-BD0D-4A86-AD4F-0DB2576EC95D}" dt="2022-04-12T14:38:17.786" v="1091" actId="14100"/>
        <pc:sldMkLst>
          <pc:docMk/>
          <pc:sldMk cId="1343727885" sldId="703"/>
        </pc:sldMkLst>
      </pc:sldChg>
      <pc:sldChg chg="modSp mod">
        <pc:chgData name="Neil Diener" userId="ba00ffd9e8d2c981" providerId="LiveId" clId="{96AFCD5F-BD0D-4A86-AD4F-0DB2576EC95D}" dt="2022-04-12T18:57:22.266" v="1954" actId="20577"/>
        <pc:sldMkLst>
          <pc:docMk/>
          <pc:sldMk cId="1473215204" sldId="713"/>
        </pc:sldMkLst>
      </pc:sldChg>
      <pc:sldChg chg="addSp delSp modSp mod">
        <pc:chgData name="Neil Diener" userId="ba00ffd9e8d2c981" providerId="LiveId" clId="{96AFCD5F-BD0D-4A86-AD4F-0DB2576EC95D}" dt="2022-04-12T18:55:15.026" v="1942" actId="947"/>
        <pc:sldMkLst>
          <pc:docMk/>
          <pc:sldMk cId="845121608" sldId="714"/>
        </pc:sldMkLst>
      </pc:sldChg>
      <pc:sldChg chg="modSp mod">
        <pc:chgData name="Neil Diener" userId="ba00ffd9e8d2c981" providerId="LiveId" clId="{96AFCD5F-BD0D-4A86-AD4F-0DB2576EC95D}" dt="2022-04-12T19:01:59.985" v="1977" actId="20577"/>
        <pc:sldMkLst>
          <pc:docMk/>
          <pc:sldMk cId="2631306303" sldId="715"/>
        </pc:sldMkLst>
      </pc:sldChg>
      <pc:sldChg chg="modSp add mod">
        <pc:chgData name="Neil Diener" userId="ba00ffd9e8d2c981" providerId="LiveId" clId="{96AFCD5F-BD0D-4A86-AD4F-0DB2576EC95D}" dt="2022-04-12T19:01:12.193" v="1966" actId="20577"/>
        <pc:sldMkLst>
          <pc:docMk/>
          <pc:sldMk cId="4014486405" sldId="716"/>
        </pc:sldMkLst>
      </pc:sldChg>
      <pc:sldChg chg="modSp add mod">
        <pc:chgData name="Neil Diener" userId="ba00ffd9e8d2c981" providerId="LiveId" clId="{96AFCD5F-BD0D-4A86-AD4F-0DB2576EC95D}" dt="2022-04-12T14:19:04.680" v="251" actId="20577"/>
        <pc:sldMkLst>
          <pc:docMk/>
          <pc:sldMk cId="4211501239" sldId="717"/>
        </pc:sldMkLst>
      </pc:sldChg>
      <pc:sldChg chg="addSp delSp modSp new mod">
        <pc:chgData name="Neil Diener" userId="ba00ffd9e8d2c981" providerId="LiveId" clId="{96AFCD5F-BD0D-4A86-AD4F-0DB2576EC95D}" dt="2022-04-12T18:49:41.739" v="1836" actId="14100"/>
        <pc:sldMkLst>
          <pc:docMk/>
          <pc:sldMk cId="1242849321" sldId="718"/>
        </pc:sldMkLst>
      </pc:sldChg>
    </pc:docChg>
  </pc:docChgLst>
  <pc:docChgLst>
    <pc:chgData name="sam diener" userId="4ece570d1067d7f6" providerId="LiveId" clId="{104463D2-4293-4AC5-A401-273A6016D4A7}"/>
    <pc:docChg chg="undo custSel addSld delSld modSld sldOrd">
      <pc:chgData name="sam diener" userId="4ece570d1067d7f6" providerId="LiveId" clId="{104463D2-4293-4AC5-A401-273A6016D4A7}" dt="2025-06-24T21:12:23.783" v="5968" actId="20577"/>
      <pc:docMkLst>
        <pc:docMk/>
      </pc:docMkLst>
      <pc:sldChg chg="del">
        <pc:chgData name="sam diener" userId="4ece570d1067d7f6" providerId="LiveId" clId="{104463D2-4293-4AC5-A401-273A6016D4A7}" dt="2025-04-08T15:23:01.855" v="3592" actId="47"/>
        <pc:sldMkLst>
          <pc:docMk/>
          <pc:sldMk cId="778126522" sldId="256"/>
        </pc:sldMkLst>
      </pc:sldChg>
      <pc:sldChg chg="del">
        <pc:chgData name="sam diener" userId="4ece570d1067d7f6" providerId="LiveId" clId="{104463D2-4293-4AC5-A401-273A6016D4A7}" dt="2025-04-08T15:23:01.855" v="3592" actId="47"/>
        <pc:sldMkLst>
          <pc:docMk/>
          <pc:sldMk cId="1899467383" sldId="258"/>
        </pc:sldMkLst>
      </pc:sldChg>
      <pc:sldChg chg="modSp mod">
        <pc:chgData name="sam diener" userId="4ece570d1067d7f6" providerId="LiveId" clId="{104463D2-4293-4AC5-A401-273A6016D4A7}" dt="2025-06-24T21:12:23.783" v="5968" actId="20577"/>
        <pc:sldMkLst>
          <pc:docMk/>
          <pc:sldMk cId="3069140483" sldId="590"/>
        </pc:sldMkLst>
        <pc:spChg chg="mod">
          <ac:chgData name="sam diener" userId="4ece570d1067d7f6" providerId="LiveId" clId="{104463D2-4293-4AC5-A401-273A6016D4A7}" dt="2025-06-24T21:12:23.783" v="5968" actId="20577"/>
          <ac:spMkLst>
            <pc:docMk/>
            <pc:sldMk cId="3069140483" sldId="590"/>
            <ac:spMk id="4" creationId="{F91E431C-CFC5-46F0-AAA2-51F70D73C7E6}"/>
          </ac:spMkLst>
        </pc:spChg>
      </pc:sldChg>
      <pc:sldChg chg="modSp mod ord">
        <pc:chgData name="sam diener" userId="4ece570d1067d7f6" providerId="LiveId" clId="{104463D2-4293-4AC5-A401-273A6016D4A7}" dt="2025-04-09T16:17:53.902" v="5256" actId="13926"/>
        <pc:sldMkLst>
          <pc:docMk/>
          <pc:sldMk cId="348345099" sldId="669"/>
        </pc:sldMkLst>
        <pc:spChg chg="mod">
          <ac:chgData name="sam diener" userId="4ece570d1067d7f6" providerId="LiveId" clId="{104463D2-4293-4AC5-A401-273A6016D4A7}" dt="2025-04-09T16:17:53.902" v="5256" actId="13926"/>
          <ac:spMkLst>
            <pc:docMk/>
            <pc:sldMk cId="348345099" sldId="669"/>
            <ac:spMk id="17" creationId="{68A9F60F-3238-4310-991D-99D4AE764942}"/>
          </ac:spMkLst>
        </pc:spChg>
      </pc:sldChg>
      <pc:sldChg chg="addSp delSp modSp mod ord">
        <pc:chgData name="sam diener" userId="4ece570d1067d7f6" providerId="LiveId" clId="{104463D2-4293-4AC5-A401-273A6016D4A7}" dt="2025-04-11T17:42:16.931" v="5714" actId="20577"/>
        <pc:sldMkLst>
          <pc:docMk/>
          <pc:sldMk cId="3571463726" sldId="671"/>
        </pc:sldMkLst>
        <pc:spChg chg="mod">
          <ac:chgData name="sam diener" userId="4ece570d1067d7f6" providerId="LiveId" clId="{104463D2-4293-4AC5-A401-273A6016D4A7}" dt="2025-04-09T19:15:18.135" v="5578" actId="20577"/>
          <ac:spMkLst>
            <pc:docMk/>
            <pc:sldMk cId="3571463726" sldId="671"/>
            <ac:spMk id="2" creationId="{2D1E5775-C7A5-4115-824A-EED14DAE0195}"/>
          </ac:spMkLst>
        </pc:spChg>
        <pc:spChg chg="add mod">
          <ac:chgData name="sam diener" userId="4ece570d1067d7f6" providerId="LiveId" clId="{104463D2-4293-4AC5-A401-273A6016D4A7}" dt="2025-04-11T17:42:16.931" v="5714" actId="20577"/>
          <ac:spMkLst>
            <pc:docMk/>
            <pc:sldMk cId="3571463726" sldId="671"/>
            <ac:spMk id="6" creationId="{D70977B3-6ED4-2513-6CA0-B92516C5B95E}"/>
          </ac:spMkLst>
        </pc:spChg>
      </pc:sldChg>
      <pc:sldChg chg="ord">
        <pc:chgData name="sam diener" userId="4ece570d1067d7f6" providerId="LiveId" clId="{104463D2-4293-4AC5-A401-273A6016D4A7}" dt="2025-04-08T15:22:46.045" v="3591"/>
        <pc:sldMkLst>
          <pc:docMk/>
          <pc:sldMk cId="2519193140" sldId="700"/>
        </pc:sldMkLst>
      </pc:sldChg>
      <pc:sldChg chg="modSp mod ord">
        <pc:chgData name="sam diener" userId="4ece570d1067d7f6" providerId="LiveId" clId="{104463D2-4293-4AC5-A401-273A6016D4A7}" dt="2025-04-09T20:21:31.570" v="5631" actId="20577"/>
        <pc:sldMkLst>
          <pc:docMk/>
          <pc:sldMk cId="755131083" sldId="719"/>
        </pc:sldMkLst>
        <pc:spChg chg="mod">
          <ac:chgData name="sam diener" userId="4ece570d1067d7f6" providerId="LiveId" clId="{104463D2-4293-4AC5-A401-273A6016D4A7}" dt="2025-04-08T15:31:37.067" v="3758" actId="20577"/>
          <ac:spMkLst>
            <pc:docMk/>
            <pc:sldMk cId="755131083" sldId="719"/>
            <ac:spMk id="2" creationId="{10DC00B0-5FFB-4ECC-A856-EFEA67E9E115}"/>
          </ac:spMkLst>
        </pc:spChg>
        <pc:spChg chg="mod">
          <ac:chgData name="sam diener" userId="4ece570d1067d7f6" providerId="LiveId" clId="{104463D2-4293-4AC5-A401-273A6016D4A7}" dt="2025-04-09T20:21:31.570" v="5631" actId="20577"/>
          <ac:spMkLst>
            <pc:docMk/>
            <pc:sldMk cId="755131083" sldId="719"/>
            <ac:spMk id="3" creationId="{1DD91F85-1ED0-4FCB-96BC-63BE6C6D58B8}"/>
          </ac:spMkLst>
        </pc:spChg>
      </pc:sldChg>
      <pc:sldChg chg="modSp mod ord">
        <pc:chgData name="sam diener" userId="4ece570d1067d7f6" providerId="LiveId" clId="{104463D2-4293-4AC5-A401-273A6016D4A7}" dt="2025-06-12T12:29:36.357" v="5749" actId="1076"/>
        <pc:sldMkLst>
          <pc:docMk/>
          <pc:sldMk cId="4189428185" sldId="723"/>
        </pc:sldMkLst>
        <pc:spChg chg="mod">
          <ac:chgData name="sam diener" userId="4ece570d1067d7f6" providerId="LiveId" clId="{104463D2-4293-4AC5-A401-273A6016D4A7}" dt="2025-04-09T16:06:33.713" v="5036" actId="20577"/>
          <ac:spMkLst>
            <pc:docMk/>
            <pc:sldMk cId="4189428185" sldId="723"/>
            <ac:spMk id="2" creationId="{AD7442CF-363F-49D2-ADF1-4BDAEE62A6C8}"/>
          </ac:spMkLst>
        </pc:spChg>
        <pc:spChg chg="mod">
          <ac:chgData name="sam diener" userId="4ece570d1067d7f6" providerId="LiveId" clId="{104463D2-4293-4AC5-A401-273A6016D4A7}" dt="2025-06-12T12:29:36.357" v="5749" actId="1076"/>
          <ac:spMkLst>
            <pc:docMk/>
            <pc:sldMk cId="4189428185" sldId="723"/>
            <ac:spMk id="3" creationId="{D3CE8CDA-BC03-49E2-819E-5545603C8B42}"/>
          </ac:spMkLst>
        </pc:spChg>
        <pc:spChg chg="mod">
          <ac:chgData name="sam diener" userId="4ece570d1067d7f6" providerId="LiveId" clId="{104463D2-4293-4AC5-A401-273A6016D4A7}" dt="2025-04-09T15:55:18.284" v="4659" actId="1076"/>
          <ac:spMkLst>
            <pc:docMk/>
            <pc:sldMk cId="4189428185" sldId="723"/>
            <ac:spMk id="7" creationId="{434A08D7-25E1-493B-9052-81BC8F9A6C64}"/>
          </ac:spMkLst>
        </pc:spChg>
        <pc:spChg chg="mod">
          <ac:chgData name="sam diener" userId="4ece570d1067d7f6" providerId="LiveId" clId="{104463D2-4293-4AC5-A401-273A6016D4A7}" dt="2025-04-09T19:03:27.532" v="5326" actId="20577"/>
          <ac:spMkLst>
            <pc:docMk/>
            <pc:sldMk cId="4189428185" sldId="723"/>
            <ac:spMk id="8" creationId="{D33E61AB-3E67-4BE9-81B9-84BB07CC6327}"/>
          </ac:spMkLst>
        </pc:spChg>
        <pc:picChg chg="mod">
          <ac:chgData name="sam diener" userId="4ece570d1067d7f6" providerId="LiveId" clId="{104463D2-4293-4AC5-A401-273A6016D4A7}" dt="2025-04-09T16:01:11.494" v="4906" actId="1076"/>
          <ac:picMkLst>
            <pc:docMk/>
            <pc:sldMk cId="4189428185" sldId="723"/>
            <ac:picMk id="9" creationId="{22717978-DB39-D7F1-827D-72519196897D}"/>
          </ac:picMkLst>
        </pc:picChg>
      </pc:sldChg>
      <pc:sldChg chg="ord">
        <pc:chgData name="sam diener" userId="4ece570d1067d7f6" providerId="LiveId" clId="{104463D2-4293-4AC5-A401-273A6016D4A7}" dt="2025-04-08T14:39:58.848" v="2207" actId="20578"/>
        <pc:sldMkLst>
          <pc:docMk/>
          <pc:sldMk cId="3850537313" sldId="724"/>
        </pc:sldMkLst>
      </pc:sldChg>
      <pc:sldChg chg="modSp mod ord">
        <pc:chgData name="sam diener" userId="4ece570d1067d7f6" providerId="LiveId" clId="{104463D2-4293-4AC5-A401-273A6016D4A7}" dt="2025-04-11T17:40:27.475" v="5648" actId="20577"/>
        <pc:sldMkLst>
          <pc:docMk/>
          <pc:sldMk cId="3762907271" sldId="725"/>
        </pc:sldMkLst>
        <pc:spChg chg="mod">
          <ac:chgData name="sam diener" userId="4ece570d1067d7f6" providerId="LiveId" clId="{104463D2-4293-4AC5-A401-273A6016D4A7}" dt="2025-04-08T15:09:32.895" v="2899" actId="13926"/>
          <ac:spMkLst>
            <pc:docMk/>
            <pc:sldMk cId="3762907271" sldId="725"/>
            <ac:spMk id="2" creationId="{00000000-0000-0000-0000-000000000000}"/>
          </ac:spMkLst>
        </pc:spChg>
        <pc:spChg chg="mod">
          <ac:chgData name="sam diener" userId="4ece570d1067d7f6" providerId="LiveId" clId="{104463D2-4293-4AC5-A401-273A6016D4A7}" dt="2025-04-11T17:40:27.475" v="5648" actId="20577"/>
          <ac:spMkLst>
            <pc:docMk/>
            <pc:sldMk cId="3762907271" sldId="725"/>
            <ac:spMk id="3" creationId="{00000000-0000-0000-0000-000000000000}"/>
          </ac:spMkLst>
        </pc:spChg>
      </pc:sldChg>
      <pc:sldChg chg="ord">
        <pc:chgData name="sam diener" userId="4ece570d1067d7f6" providerId="LiveId" clId="{104463D2-4293-4AC5-A401-273A6016D4A7}" dt="2025-04-08T14:39:58.848" v="2207" actId="20578"/>
        <pc:sldMkLst>
          <pc:docMk/>
          <pc:sldMk cId="3349065066" sldId="726"/>
        </pc:sldMkLst>
      </pc:sldChg>
      <pc:sldChg chg="addSp delSp modSp mod ord">
        <pc:chgData name="sam diener" userId="4ece570d1067d7f6" providerId="LiveId" clId="{104463D2-4293-4AC5-A401-273A6016D4A7}" dt="2025-04-09T15:43:20.166" v="3957" actId="14100"/>
        <pc:sldMkLst>
          <pc:docMk/>
          <pc:sldMk cId="3324055328" sldId="727"/>
        </pc:sldMkLst>
        <pc:spChg chg="mod">
          <ac:chgData name="sam diener" userId="4ece570d1067d7f6" providerId="LiveId" clId="{104463D2-4293-4AC5-A401-273A6016D4A7}" dt="2025-04-09T15:37:51.594" v="3945" actId="20577"/>
          <ac:spMkLst>
            <pc:docMk/>
            <pc:sldMk cId="3324055328" sldId="727"/>
            <ac:spMk id="2" creationId="{E91AF764-DE32-40A5-89FF-795387485C26}"/>
          </ac:spMkLst>
        </pc:spChg>
        <pc:spChg chg="mod">
          <ac:chgData name="sam diener" userId="4ece570d1067d7f6" providerId="LiveId" clId="{104463D2-4293-4AC5-A401-273A6016D4A7}" dt="2025-04-09T15:36:55.272" v="3894" actId="1076"/>
          <ac:spMkLst>
            <pc:docMk/>
            <pc:sldMk cId="3324055328" sldId="727"/>
            <ac:spMk id="3" creationId="{67AF4789-3DB3-2BE8-E3D0-0DD10032D995}"/>
          </ac:spMkLst>
        </pc:spChg>
        <pc:spChg chg="mod">
          <ac:chgData name="sam diener" userId="4ece570d1067d7f6" providerId="LiveId" clId="{104463D2-4293-4AC5-A401-273A6016D4A7}" dt="2025-04-09T15:33:35.806" v="3876" actId="1076"/>
          <ac:spMkLst>
            <pc:docMk/>
            <pc:sldMk cId="3324055328" sldId="727"/>
            <ac:spMk id="5" creationId="{A5BE08AA-42D9-42E2-8129-10450DF1B8B9}"/>
          </ac:spMkLst>
        </pc:spChg>
        <pc:spChg chg="mod">
          <ac:chgData name="sam diener" userId="4ece570d1067d7f6" providerId="LiveId" clId="{104463D2-4293-4AC5-A401-273A6016D4A7}" dt="2025-04-09T15:37:01.510" v="3896" actId="1076"/>
          <ac:spMkLst>
            <pc:docMk/>
            <pc:sldMk cId="3324055328" sldId="727"/>
            <ac:spMk id="7" creationId="{488A74DF-7929-7711-ECD2-7617481BDC44}"/>
          </ac:spMkLst>
        </pc:spChg>
        <pc:spChg chg="add mod">
          <ac:chgData name="sam diener" userId="4ece570d1067d7f6" providerId="LiveId" clId="{104463D2-4293-4AC5-A401-273A6016D4A7}" dt="2025-04-09T15:43:20.166" v="3957" actId="14100"/>
          <ac:spMkLst>
            <pc:docMk/>
            <pc:sldMk cId="3324055328" sldId="727"/>
            <ac:spMk id="10" creationId="{67C49D5E-A22C-9759-7DD2-004501C143C8}"/>
          </ac:spMkLst>
        </pc:spChg>
        <pc:picChg chg="add mod">
          <ac:chgData name="sam diener" userId="4ece570d1067d7f6" providerId="LiveId" clId="{104463D2-4293-4AC5-A401-273A6016D4A7}" dt="2025-04-09T15:36:57.415" v="3895" actId="1076"/>
          <ac:picMkLst>
            <pc:docMk/>
            <pc:sldMk cId="3324055328" sldId="727"/>
            <ac:picMk id="9" creationId="{CAC4604B-D369-4483-CD83-1CC0EF4F1A52}"/>
          </ac:picMkLst>
        </pc:picChg>
      </pc:sldChg>
      <pc:sldChg chg="ord">
        <pc:chgData name="sam diener" userId="4ece570d1067d7f6" providerId="LiveId" clId="{104463D2-4293-4AC5-A401-273A6016D4A7}" dt="2025-04-08T14:39:58.848" v="2207" actId="20578"/>
        <pc:sldMkLst>
          <pc:docMk/>
          <pc:sldMk cId="1748346801" sldId="728"/>
        </pc:sldMkLst>
      </pc:sldChg>
      <pc:sldChg chg="modSp mod ord">
        <pc:chgData name="sam diener" userId="4ece570d1067d7f6" providerId="LiveId" clId="{104463D2-4293-4AC5-A401-273A6016D4A7}" dt="2025-06-12T14:08:34.851" v="5940" actId="1076"/>
        <pc:sldMkLst>
          <pc:docMk/>
          <pc:sldMk cId="3032919418" sldId="729"/>
        </pc:sldMkLst>
        <pc:spChg chg="mod">
          <ac:chgData name="sam diener" userId="4ece570d1067d7f6" providerId="LiveId" clId="{104463D2-4293-4AC5-A401-273A6016D4A7}" dt="2025-04-08T15:21:38.837" v="3586" actId="20577"/>
          <ac:spMkLst>
            <pc:docMk/>
            <pc:sldMk cId="3032919418" sldId="729"/>
            <ac:spMk id="2" creationId="{00000000-0000-0000-0000-000000000000}"/>
          </ac:spMkLst>
        </pc:spChg>
        <pc:spChg chg="mod">
          <ac:chgData name="sam diener" userId="4ece570d1067d7f6" providerId="LiveId" clId="{104463D2-4293-4AC5-A401-273A6016D4A7}" dt="2025-06-12T14:08:34.851" v="5940" actId="1076"/>
          <ac:spMkLst>
            <pc:docMk/>
            <pc:sldMk cId="3032919418" sldId="729"/>
            <ac:spMk id="3" creationId="{00000000-0000-0000-0000-000000000000}"/>
          </ac:spMkLst>
        </pc:spChg>
      </pc:sldChg>
      <pc:sldChg chg="ord">
        <pc:chgData name="sam diener" userId="4ece570d1067d7f6" providerId="LiveId" clId="{104463D2-4293-4AC5-A401-273A6016D4A7}" dt="2025-04-08T14:39:58.848" v="2207" actId="20578"/>
        <pc:sldMkLst>
          <pc:docMk/>
          <pc:sldMk cId="2318566539" sldId="730"/>
        </pc:sldMkLst>
      </pc:sldChg>
      <pc:sldChg chg="ord">
        <pc:chgData name="sam diener" userId="4ece570d1067d7f6" providerId="LiveId" clId="{104463D2-4293-4AC5-A401-273A6016D4A7}" dt="2025-04-08T14:39:58.848" v="2207" actId="20578"/>
        <pc:sldMkLst>
          <pc:docMk/>
          <pc:sldMk cId="1974646667" sldId="734"/>
        </pc:sldMkLst>
      </pc:sldChg>
      <pc:sldChg chg="del">
        <pc:chgData name="sam diener" userId="4ece570d1067d7f6" providerId="LiveId" clId="{104463D2-4293-4AC5-A401-273A6016D4A7}" dt="2025-04-08T15:22:36.306" v="3589" actId="47"/>
        <pc:sldMkLst>
          <pc:docMk/>
          <pc:sldMk cId="4144666232" sldId="1421"/>
        </pc:sldMkLst>
      </pc:sldChg>
      <pc:sldChg chg="ord">
        <pc:chgData name="sam diener" userId="4ece570d1067d7f6" providerId="LiveId" clId="{104463D2-4293-4AC5-A401-273A6016D4A7}" dt="2025-04-08T14:39:58.848" v="2207" actId="20578"/>
        <pc:sldMkLst>
          <pc:docMk/>
          <pc:sldMk cId="57167593" sldId="1429"/>
        </pc:sldMkLst>
      </pc:sldChg>
      <pc:sldChg chg="del">
        <pc:chgData name="sam diener" userId="4ece570d1067d7f6" providerId="LiveId" clId="{104463D2-4293-4AC5-A401-273A6016D4A7}" dt="2025-04-08T15:22:36.306" v="3589" actId="47"/>
        <pc:sldMkLst>
          <pc:docMk/>
          <pc:sldMk cId="3731441258" sldId="1441"/>
        </pc:sldMkLst>
      </pc:sldChg>
      <pc:sldChg chg="del">
        <pc:chgData name="sam diener" userId="4ece570d1067d7f6" providerId="LiveId" clId="{104463D2-4293-4AC5-A401-273A6016D4A7}" dt="2025-04-08T15:22:36.306" v="3589" actId="47"/>
        <pc:sldMkLst>
          <pc:docMk/>
          <pc:sldMk cId="556364105" sldId="1442"/>
        </pc:sldMkLst>
      </pc:sldChg>
      <pc:sldChg chg="del">
        <pc:chgData name="sam diener" userId="4ece570d1067d7f6" providerId="LiveId" clId="{104463D2-4293-4AC5-A401-273A6016D4A7}" dt="2025-04-08T15:22:36.306" v="3589" actId="47"/>
        <pc:sldMkLst>
          <pc:docMk/>
          <pc:sldMk cId="1415099242" sldId="1443"/>
        </pc:sldMkLst>
      </pc:sldChg>
      <pc:sldChg chg="addSp delSp modSp mod ord">
        <pc:chgData name="sam diener" userId="4ece570d1067d7f6" providerId="LiveId" clId="{104463D2-4293-4AC5-A401-273A6016D4A7}" dt="2025-04-09T20:19:59.359" v="5612" actId="20577"/>
        <pc:sldMkLst>
          <pc:docMk/>
          <pc:sldMk cId="1469135932" sldId="1444"/>
        </pc:sldMkLst>
        <pc:spChg chg="mod">
          <ac:chgData name="sam diener" userId="4ece570d1067d7f6" providerId="LiveId" clId="{104463D2-4293-4AC5-A401-273A6016D4A7}" dt="2025-04-09T16:12:16.209" v="5162" actId="1076"/>
          <ac:spMkLst>
            <pc:docMk/>
            <pc:sldMk cId="1469135932" sldId="1444"/>
            <ac:spMk id="2" creationId="{81DDA87A-3970-5AF1-68AC-2FF808E606A1}"/>
          </ac:spMkLst>
        </pc:spChg>
        <pc:spChg chg="mod">
          <ac:chgData name="sam diener" userId="4ece570d1067d7f6" providerId="LiveId" clId="{104463D2-4293-4AC5-A401-273A6016D4A7}" dt="2025-04-09T19:13:33.754" v="5555" actId="1035"/>
          <ac:spMkLst>
            <pc:docMk/>
            <pc:sldMk cId="1469135932" sldId="1444"/>
            <ac:spMk id="3" creationId="{890B1125-50C0-5BCC-7656-82C80C95C750}"/>
          </ac:spMkLst>
        </pc:spChg>
        <pc:spChg chg="mod">
          <ac:chgData name="sam diener" userId="4ece570d1067d7f6" providerId="LiveId" clId="{104463D2-4293-4AC5-A401-273A6016D4A7}" dt="2025-04-08T15:05:37.816" v="2860" actId="1076"/>
          <ac:spMkLst>
            <pc:docMk/>
            <pc:sldMk cId="1469135932" sldId="1444"/>
            <ac:spMk id="4" creationId="{4F869289-883D-79C4-FF62-612EBB3346D6}"/>
          </ac:spMkLst>
        </pc:spChg>
        <pc:spChg chg="add mod">
          <ac:chgData name="sam diener" userId="4ece570d1067d7f6" providerId="LiveId" clId="{104463D2-4293-4AC5-A401-273A6016D4A7}" dt="2025-04-09T15:46:33.222" v="4098" actId="20577"/>
          <ac:spMkLst>
            <pc:docMk/>
            <pc:sldMk cId="1469135932" sldId="1444"/>
            <ac:spMk id="5" creationId="{C32D3EF0-7BF3-9FAF-8177-196DED0730C5}"/>
          </ac:spMkLst>
        </pc:spChg>
        <pc:spChg chg="add mod">
          <ac:chgData name="sam diener" userId="4ece570d1067d7f6" providerId="LiveId" clId="{104463D2-4293-4AC5-A401-273A6016D4A7}" dt="2025-04-09T19:14:33.827" v="5576" actId="1037"/>
          <ac:spMkLst>
            <pc:docMk/>
            <pc:sldMk cId="1469135932" sldId="1444"/>
            <ac:spMk id="6" creationId="{75121532-C822-8235-4F63-B7D660BFD35C}"/>
          </ac:spMkLst>
        </pc:spChg>
        <pc:spChg chg="add mod">
          <ac:chgData name="sam diener" userId="4ece570d1067d7f6" providerId="LiveId" clId="{104463D2-4293-4AC5-A401-273A6016D4A7}" dt="2025-04-09T15:45:38.254" v="4021" actId="14100"/>
          <ac:spMkLst>
            <pc:docMk/>
            <pc:sldMk cId="1469135932" sldId="1444"/>
            <ac:spMk id="14" creationId="{07433E69-0FDB-9CFE-B3E1-291867DF43E9}"/>
          </ac:spMkLst>
        </pc:spChg>
        <pc:spChg chg="mod">
          <ac:chgData name="sam diener" userId="4ece570d1067d7f6" providerId="LiveId" clId="{104463D2-4293-4AC5-A401-273A6016D4A7}" dt="2025-04-09T19:13:33.754" v="5555" actId="1035"/>
          <ac:spMkLst>
            <pc:docMk/>
            <pc:sldMk cId="1469135932" sldId="1444"/>
            <ac:spMk id="15" creationId="{0D554A9B-F6CA-193D-C5FA-AF545951C705}"/>
          </ac:spMkLst>
        </pc:spChg>
        <pc:spChg chg="mod">
          <ac:chgData name="sam diener" userId="4ece570d1067d7f6" providerId="LiveId" clId="{104463D2-4293-4AC5-A401-273A6016D4A7}" dt="2025-04-09T19:13:44.713" v="5557" actId="1035"/>
          <ac:spMkLst>
            <pc:docMk/>
            <pc:sldMk cId="1469135932" sldId="1444"/>
            <ac:spMk id="16" creationId="{03D2161C-E05A-144F-7C9B-35516CB311C9}"/>
          </ac:spMkLst>
        </pc:spChg>
        <pc:spChg chg="mod">
          <ac:chgData name="sam diener" userId="4ece570d1067d7f6" providerId="LiveId" clId="{104463D2-4293-4AC5-A401-273A6016D4A7}" dt="2025-04-09T19:14:00.402" v="5561" actId="20577"/>
          <ac:spMkLst>
            <pc:docMk/>
            <pc:sldMk cId="1469135932" sldId="1444"/>
            <ac:spMk id="17" creationId="{3C592E58-8ED8-5137-FE00-DFCEB81884F8}"/>
          </ac:spMkLst>
        </pc:spChg>
        <pc:spChg chg="mod">
          <ac:chgData name="sam diener" userId="4ece570d1067d7f6" providerId="LiveId" clId="{104463D2-4293-4AC5-A401-273A6016D4A7}" dt="2025-04-09T19:14:03.443" v="5564" actId="20577"/>
          <ac:spMkLst>
            <pc:docMk/>
            <pc:sldMk cId="1469135932" sldId="1444"/>
            <ac:spMk id="18" creationId="{A2126DC7-10A0-9150-F187-BE2DAC4694DB}"/>
          </ac:spMkLst>
        </pc:spChg>
        <pc:spChg chg="mod">
          <ac:chgData name="sam diener" userId="4ece570d1067d7f6" providerId="LiveId" clId="{104463D2-4293-4AC5-A401-273A6016D4A7}" dt="2025-04-09T19:14:06.075" v="5568" actId="20577"/>
          <ac:spMkLst>
            <pc:docMk/>
            <pc:sldMk cId="1469135932" sldId="1444"/>
            <ac:spMk id="19" creationId="{5C219EFD-6C33-7F02-DE60-374354480789}"/>
          </ac:spMkLst>
        </pc:spChg>
        <pc:spChg chg="mod">
          <ac:chgData name="sam diener" userId="4ece570d1067d7f6" providerId="LiveId" clId="{104463D2-4293-4AC5-A401-273A6016D4A7}" dt="2025-04-09T19:13:33.754" v="5555" actId="1035"/>
          <ac:spMkLst>
            <pc:docMk/>
            <pc:sldMk cId="1469135932" sldId="1444"/>
            <ac:spMk id="29" creationId="{0B42EF99-50C8-5507-35F2-24E329C88BAE}"/>
          </ac:spMkLst>
        </pc:spChg>
        <pc:spChg chg="mod">
          <ac:chgData name="sam diener" userId="4ece570d1067d7f6" providerId="LiveId" clId="{104463D2-4293-4AC5-A401-273A6016D4A7}" dt="2025-04-09T20:19:59.359" v="5612" actId="20577"/>
          <ac:spMkLst>
            <pc:docMk/>
            <pc:sldMk cId="1469135932" sldId="1444"/>
            <ac:spMk id="30" creationId="{E5A54B49-3BDF-43D6-592C-2CA75129FC95}"/>
          </ac:spMkLst>
        </pc:spChg>
        <pc:spChg chg="mod">
          <ac:chgData name="sam diener" userId="4ece570d1067d7f6" providerId="LiveId" clId="{104463D2-4293-4AC5-A401-273A6016D4A7}" dt="2025-04-09T19:13:33.754" v="5555" actId="1035"/>
          <ac:spMkLst>
            <pc:docMk/>
            <pc:sldMk cId="1469135932" sldId="1444"/>
            <ac:spMk id="32" creationId="{3AB108DC-C746-ACC7-FAC7-ED17BE32A9D8}"/>
          </ac:spMkLst>
        </pc:spChg>
        <pc:spChg chg="mod">
          <ac:chgData name="sam diener" userId="4ece570d1067d7f6" providerId="LiveId" clId="{104463D2-4293-4AC5-A401-273A6016D4A7}" dt="2025-04-09T20:19:53.685" v="5610" actId="20577"/>
          <ac:spMkLst>
            <pc:docMk/>
            <pc:sldMk cId="1469135932" sldId="1444"/>
            <ac:spMk id="33" creationId="{EB97ACA1-4E80-A02F-1C67-ED0E0A4E49C7}"/>
          </ac:spMkLst>
        </pc:spChg>
        <pc:spChg chg="mod">
          <ac:chgData name="sam diener" userId="4ece570d1067d7f6" providerId="LiveId" clId="{104463D2-4293-4AC5-A401-273A6016D4A7}" dt="2025-04-09T19:13:33.754" v="5555" actId="1035"/>
          <ac:spMkLst>
            <pc:docMk/>
            <pc:sldMk cId="1469135932" sldId="1444"/>
            <ac:spMk id="34" creationId="{C3944BF1-7341-A701-85D3-73CDD5FFDEAC}"/>
          </ac:spMkLst>
        </pc:spChg>
        <pc:spChg chg="mod">
          <ac:chgData name="sam diener" userId="4ece570d1067d7f6" providerId="LiveId" clId="{104463D2-4293-4AC5-A401-273A6016D4A7}" dt="2025-04-09T16:16:40.604" v="5250" actId="1038"/>
          <ac:spMkLst>
            <pc:docMk/>
            <pc:sldMk cId="1469135932" sldId="1444"/>
            <ac:spMk id="35" creationId="{2E2CA192-E067-1A09-490D-CE90B6E102A2}"/>
          </ac:spMkLst>
        </pc:spChg>
        <pc:spChg chg="add mod">
          <ac:chgData name="sam diener" userId="4ece570d1067d7f6" providerId="LiveId" clId="{104463D2-4293-4AC5-A401-273A6016D4A7}" dt="2025-04-09T19:13:33.754" v="5555" actId="1035"/>
          <ac:spMkLst>
            <pc:docMk/>
            <pc:sldMk cId="1469135932" sldId="1444"/>
            <ac:spMk id="36" creationId="{A796AC7A-69BA-BE88-8AEB-0FF5E2CF4521}"/>
          </ac:spMkLst>
        </pc:spChg>
        <pc:spChg chg="add mod">
          <ac:chgData name="sam diener" userId="4ece570d1067d7f6" providerId="LiveId" clId="{104463D2-4293-4AC5-A401-273A6016D4A7}" dt="2025-04-09T19:10:36.953" v="5507" actId="1076"/>
          <ac:spMkLst>
            <pc:docMk/>
            <pc:sldMk cId="1469135932" sldId="1444"/>
            <ac:spMk id="39" creationId="{D75E4733-1513-68A7-06FB-B69E9A7D2A97}"/>
          </ac:spMkLst>
        </pc:spChg>
        <pc:spChg chg="add mod">
          <ac:chgData name="sam diener" userId="4ece570d1067d7f6" providerId="LiveId" clId="{104463D2-4293-4AC5-A401-273A6016D4A7}" dt="2025-04-09T19:10:29.695" v="5505" actId="14100"/>
          <ac:spMkLst>
            <pc:docMk/>
            <pc:sldMk cId="1469135932" sldId="1444"/>
            <ac:spMk id="40" creationId="{63151C02-B139-140F-FFA8-1967F1D18323}"/>
          </ac:spMkLst>
        </pc:spChg>
        <pc:picChg chg="mod">
          <ac:chgData name="sam diener" userId="4ece570d1067d7f6" providerId="LiveId" clId="{104463D2-4293-4AC5-A401-273A6016D4A7}" dt="2025-04-09T19:10:17.247" v="5503" actId="1036"/>
          <ac:picMkLst>
            <pc:docMk/>
            <pc:sldMk cId="1469135932" sldId="1444"/>
            <ac:picMk id="7" creationId="{D4404B8E-F849-05DD-B91F-131EF6E761CE}"/>
          </ac:picMkLst>
        </pc:picChg>
        <pc:picChg chg="add mod modCrop">
          <ac:chgData name="sam diener" userId="4ece570d1067d7f6" providerId="LiveId" clId="{104463D2-4293-4AC5-A401-273A6016D4A7}" dt="2025-04-09T19:07:37.229" v="5427" actId="1076"/>
          <ac:picMkLst>
            <pc:docMk/>
            <pc:sldMk cId="1469135932" sldId="1444"/>
            <ac:picMk id="9" creationId="{71309592-BF99-08A0-CB05-A37596AFB30E}"/>
          </ac:picMkLst>
        </pc:picChg>
        <pc:picChg chg="mod">
          <ac:chgData name="sam diener" userId="4ece570d1067d7f6" providerId="LiveId" clId="{104463D2-4293-4AC5-A401-273A6016D4A7}" dt="2025-04-09T19:10:17.247" v="5503" actId="1036"/>
          <ac:picMkLst>
            <pc:docMk/>
            <pc:sldMk cId="1469135932" sldId="1444"/>
            <ac:picMk id="13" creationId="{FD772A87-AB5D-CE18-F139-DA0AC20FF34E}"/>
          </ac:picMkLst>
        </pc:picChg>
        <pc:picChg chg="mod">
          <ac:chgData name="sam diener" userId="4ece570d1067d7f6" providerId="LiveId" clId="{104463D2-4293-4AC5-A401-273A6016D4A7}" dt="2025-04-09T19:07:38.663" v="5428" actId="1076"/>
          <ac:picMkLst>
            <pc:docMk/>
            <pc:sldMk cId="1469135932" sldId="1444"/>
            <ac:picMk id="21" creationId="{0207A8FF-5012-71CE-05B0-36C8ABE8D928}"/>
          </ac:picMkLst>
        </pc:picChg>
        <pc:picChg chg="mod">
          <ac:chgData name="sam diener" userId="4ece570d1067d7f6" providerId="LiveId" clId="{104463D2-4293-4AC5-A401-273A6016D4A7}" dt="2025-04-09T19:10:17.247" v="5503" actId="1036"/>
          <ac:picMkLst>
            <pc:docMk/>
            <pc:sldMk cId="1469135932" sldId="1444"/>
            <ac:picMk id="23" creationId="{EA1A4993-D1D8-71F1-2BFF-82886C14F085}"/>
          </ac:picMkLst>
        </pc:picChg>
        <pc:picChg chg="mod">
          <ac:chgData name="sam diener" userId="4ece570d1067d7f6" providerId="LiveId" clId="{104463D2-4293-4AC5-A401-273A6016D4A7}" dt="2025-04-09T19:06:09.822" v="5409" actId="14100"/>
          <ac:picMkLst>
            <pc:docMk/>
            <pc:sldMk cId="1469135932" sldId="1444"/>
            <ac:picMk id="24" creationId="{8F7F7A27-D697-A382-B46A-1CC1B85E48A4}"/>
          </ac:picMkLst>
        </pc:picChg>
        <pc:picChg chg="mod">
          <ac:chgData name="sam diener" userId="4ece570d1067d7f6" providerId="LiveId" clId="{104463D2-4293-4AC5-A401-273A6016D4A7}" dt="2025-04-09T19:06:13.251" v="5410" actId="1076"/>
          <ac:picMkLst>
            <pc:docMk/>
            <pc:sldMk cId="1469135932" sldId="1444"/>
            <ac:picMk id="25" creationId="{DB4A4236-6CFD-654D-205A-043D3F332378}"/>
          </ac:picMkLst>
        </pc:picChg>
        <pc:picChg chg="mod">
          <ac:chgData name="sam diener" userId="4ece570d1067d7f6" providerId="LiveId" clId="{104463D2-4293-4AC5-A401-273A6016D4A7}" dt="2025-04-09T19:10:17.247" v="5503" actId="1036"/>
          <ac:picMkLst>
            <pc:docMk/>
            <pc:sldMk cId="1469135932" sldId="1444"/>
            <ac:picMk id="26" creationId="{2DED1817-8059-A591-1E37-283F3C5B8504}"/>
          </ac:picMkLst>
        </pc:picChg>
        <pc:picChg chg="mod">
          <ac:chgData name="sam diener" userId="4ece570d1067d7f6" providerId="LiveId" clId="{104463D2-4293-4AC5-A401-273A6016D4A7}" dt="2025-04-09T19:10:17.247" v="5503" actId="1036"/>
          <ac:picMkLst>
            <pc:docMk/>
            <pc:sldMk cId="1469135932" sldId="1444"/>
            <ac:picMk id="27" creationId="{922427B4-E536-824E-42ED-3359610EF8ED}"/>
          </ac:picMkLst>
        </pc:picChg>
        <pc:picChg chg="mod">
          <ac:chgData name="sam diener" userId="4ece570d1067d7f6" providerId="LiveId" clId="{104463D2-4293-4AC5-A401-273A6016D4A7}" dt="2025-04-08T14:58:06.440" v="2727" actId="1076"/>
          <ac:picMkLst>
            <pc:docMk/>
            <pc:sldMk cId="1469135932" sldId="1444"/>
            <ac:picMk id="28" creationId="{D326D9F5-C558-EC0C-E5A7-F316D5F6BD99}"/>
          </ac:picMkLst>
        </pc:picChg>
        <pc:picChg chg="mod">
          <ac:chgData name="sam diener" userId="4ece570d1067d7f6" providerId="LiveId" clId="{104463D2-4293-4AC5-A401-273A6016D4A7}" dt="2025-04-09T19:10:17.247" v="5503" actId="1036"/>
          <ac:picMkLst>
            <pc:docMk/>
            <pc:sldMk cId="1469135932" sldId="1444"/>
            <ac:picMk id="31" creationId="{CDF4BBF1-48D7-6FB0-8BF2-7EF9BF706FFB}"/>
          </ac:picMkLst>
        </pc:picChg>
        <pc:cxnChg chg="mod">
          <ac:chgData name="sam diener" userId="4ece570d1067d7f6" providerId="LiveId" clId="{104463D2-4293-4AC5-A401-273A6016D4A7}" dt="2025-04-09T19:11:08.455" v="5512" actId="1076"/>
          <ac:cxnSpMkLst>
            <pc:docMk/>
            <pc:sldMk cId="1469135932" sldId="1444"/>
            <ac:cxnSpMk id="8" creationId="{665E7006-A78F-3B8F-6064-5DF76A02357E}"/>
          </ac:cxnSpMkLst>
        </pc:cxnChg>
        <pc:cxnChg chg="mod">
          <ac:chgData name="sam diener" userId="4ece570d1067d7f6" providerId="LiveId" clId="{104463D2-4293-4AC5-A401-273A6016D4A7}" dt="2025-04-09T19:11:08.455" v="5512" actId="1076"/>
          <ac:cxnSpMkLst>
            <pc:docMk/>
            <pc:sldMk cId="1469135932" sldId="1444"/>
            <ac:cxnSpMk id="10" creationId="{F5BDDB0C-7E94-58D0-2A1C-1AF13B79BE61}"/>
          </ac:cxnSpMkLst>
        </pc:cxnChg>
      </pc:sldChg>
      <pc:sldChg chg="addSp delSp modSp new del mod">
        <pc:chgData name="sam diener" userId="4ece570d1067d7f6" providerId="LiveId" clId="{104463D2-4293-4AC5-A401-273A6016D4A7}" dt="2025-04-17T22:59:49.242" v="5727" actId="47"/>
        <pc:sldMkLst>
          <pc:docMk/>
          <pc:sldMk cId="1513626996" sldId="1445"/>
        </pc:sldMkLst>
      </pc:sldChg>
      <pc:sldChg chg="addSp modSp new mod">
        <pc:chgData name="sam diener" userId="4ece570d1067d7f6" providerId="LiveId" clId="{104463D2-4293-4AC5-A401-273A6016D4A7}" dt="2025-04-09T20:21:01.099" v="5620" actId="20577"/>
        <pc:sldMkLst>
          <pc:docMk/>
          <pc:sldMk cId="1186229025" sldId="1446"/>
        </pc:sldMkLst>
        <pc:spChg chg="mod">
          <ac:chgData name="sam diener" userId="4ece570d1067d7f6" providerId="LiveId" clId="{104463D2-4293-4AC5-A401-273A6016D4A7}" dt="2025-04-08T14:55:41.855" v="2645" actId="20577"/>
          <ac:spMkLst>
            <pc:docMk/>
            <pc:sldMk cId="1186229025" sldId="1446"/>
            <ac:spMk id="2" creationId="{078A8E5D-5D12-5F02-751E-EE53633C3D33}"/>
          </ac:spMkLst>
        </pc:spChg>
        <pc:spChg chg="mod">
          <ac:chgData name="sam diener" userId="4ece570d1067d7f6" providerId="LiveId" clId="{104463D2-4293-4AC5-A401-273A6016D4A7}" dt="2025-04-09T20:21:01.099" v="5620" actId="20577"/>
          <ac:spMkLst>
            <pc:docMk/>
            <pc:sldMk cId="1186229025" sldId="1446"/>
            <ac:spMk id="3" creationId="{04C1411E-D784-E15E-995D-B268ED429943}"/>
          </ac:spMkLst>
        </pc:spChg>
        <pc:picChg chg="add mod">
          <ac:chgData name="sam diener" userId="4ece570d1067d7f6" providerId="LiveId" clId="{104463D2-4293-4AC5-A401-273A6016D4A7}" dt="2025-04-08T14:54:31.032" v="2596" actId="1076"/>
          <ac:picMkLst>
            <pc:docMk/>
            <pc:sldMk cId="1186229025" sldId="1446"/>
            <ac:picMk id="6" creationId="{46EC7305-0C34-43AB-B911-802F1ED3DB9E}"/>
          </ac:picMkLst>
        </pc:picChg>
      </pc:sldChg>
      <pc:sldChg chg="modSp new del mod ord">
        <pc:chgData name="sam diener" userId="4ece570d1067d7f6" providerId="LiveId" clId="{104463D2-4293-4AC5-A401-273A6016D4A7}" dt="2025-04-08T13:59:46.379" v="1221" actId="47"/>
        <pc:sldMkLst>
          <pc:docMk/>
          <pc:sldMk cId="2063313364" sldId="1447"/>
        </pc:sldMkLst>
      </pc:sldChg>
      <pc:sldChg chg="addSp modSp new mod">
        <pc:chgData name="sam diener" userId="4ece570d1067d7f6" providerId="LiveId" clId="{104463D2-4293-4AC5-A401-273A6016D4A7}" dt="2025-05-12T21:53:48.151" v="5741" actId="20577"/>
        <pc:sldMkLst>
          <pc:docMk/>
          <pc:sldMk cId="3440841153" sldId="1448"/>
        </pc:sldMkLst>
        <pc:spChg chg="mod">
          <ac:chgData name="sam diener" userId="4ece570d1067d7f6" providerId="LiveId" clId="{104463D2-4293-4AC5-A401-273A6016D4A7}" dt="2025-04-08T13:49:14.635" v="874" actId="20577"/>
          <ac:spMkLst>
            <pc:docMk/>
            <pc:sldMk cId="3440841153" sldId="1448"/>
            <ac:spMk id="2" creationId="{06211670-3FE8-A96A-CD9A-7A53B1AEDCC7}"/>
          </ac:spMkLst>
        </pc:spChg>
        <pc:spChg chg="mod">
          <ac:chgData name="sam diener" userId="4ece570d1067d7f6" providerId="LiveId" clId="{104463D2-4293-4AC5-A401-273A6016D4A7}" dt="2025-05-12T21:53:48.151" v="5741" actId="20577"/>
          <ac:spMkLst>
            <pc:docMk/>
            <pc:sldMk cId="3440841153" sldId="1448"/>
            <ac:spMk id="3" creationId="{2D4AEC2E-821D-5E39-B128-57F1049A2240}"/>
          </ac:spMkLst>
        </pc:spChg>
        <pc:picChg chg="add mod">
          <ac:chgData name="sam diener" userId="4ece570d1067d7f6" providerId="LiveId" clId="{104463D2-4293-4AC5-A401-273A6016D4A7}" dt="2025-04-08T14:48:50.668" v="2378" actId="1076"/>
          <ac:picMkLst>
            <pc:docMk/>
            <pc:sldMk cId="3440841153" sldId="1448"/>
            <ac:picMk id="5" creationId="{16008648-6A0B-6847-E127-ACBD4A0346D2}"/>
          </ac:picMkLst>
        </pc:picChg>
        <pc:picChg chg="add mod">
          <ac:chgData name="sam diener" userId="4ece570d1067d7f6" providerId="LiveId" clId="{104463D2-4293-4AC5-A401-273A6016D4A7}" dt="2025-04-08T14:45:33.845" v="2374" actId="1076"/>
          <ac:picMkLst>
            <pc:docMk/>
            <pc:sldMk cId="3440841153" sldId="1448"/>
            <ac:picMk id="6" creationId="{D9AC6903-9F87-FFB9-734A-826F9B0BA27D}"/>
          </ac:picMkLst>
        </pc:picChg>
      </pc:sldChg>
      <pc:sldChg chg="modSp new del mod ord">
        <pc:chgData name="sam diener" userId="4ece570d1067d7f6" providerId="LiveId" clId="{104463D2-4293-4AC5-A401-273A6016D4A7}" dt="2025-04-08T14:40:16.367" v="2214" actId="47"/>
        <pc:sldMkLst>
          <pc:docMk/>
          <pc:sldMk cId="1085172336" sldId="1449"/>
        </pc:sldMkLst>
      </pc:sldChg>
      <pc:sldChg chg="delSp modSp add mod">
        <pc:chgData name="sam diener" userId="4ece570d1067d7f6" providerId="LiveId" clId="{104463D2-4293-4AC5-A401-273A6016D4A7}" dt="2025-05-12T21:53:26.823" v="5739" actId="20577"/>
        <pc:sldMkLst>
          <pc:docMk/>
          <pc:sldMk cId="3484042900" sldId="1449"/>
        </pc:sldMkLst>
        <pc:spChg chg="mod">
          <ac:chgData name="sam diener" userId="4ece570d1067d7f6" providerId="LiveId" clId="{104463D2-4293-4AC5-A401-273A6016D4A7}" dt="2025-05-12T21:53:26.823" v="5739" actId="20577"/>
          <ac:spMkLst>
            <pc:docMk/>
            <pc:sldMk cId="3484042900" sldId="1449"/>
            <ac:spMk id="13" creationId="{A095743A-2239-6E72-FEF8-3781F5BC6443}"/>
          </ac:spMkLst>
        </pc:spChg>
      </pc:sldChg>
    </pc:docChg>
  </pc:docChgLst>
  <pc:docChgLst>
    <pc:chgData name="Neil Diener" userId="ba00ffd9e8d2c981" providerId="LiveId" clId="{22A3C1AC-8A17-42CB-9A32-9BE2EE0749B7}"/>
    <pc:docChg chg="undo custSel addSld delSld modSld sldOrd modNotesMaster modHandout">
      <pc:chgData name="Neil Diener" userId="ba00ffd9e8d2c981" providerId="LiveId" clId="{22A3C1AC-8A17-42CB-9A32-9BE2EE0749B7}" dt="2021-06-24T16:02:48.608" v="2052" actId="20577"/>
      <pc:docMkLst>
        <pc:docMk/>
      </pc:docMkLst>
      <pc:sldChg chg="ord">
        <pc:chgData name="Neil Diener" userId="ba00ffd9e8d2c981" providerId="LiveId" clId="{22A3C1AC-8A17-42CB-9A32-9BE2EE0749B7}" dt="2021-06-17T17:22:40.901" v="1020"/>
        <pc:sldMkLst>
          <pc:docMk/>
          <pc:sldMk cId="1507773904" sldId="566"/>
        </pc:sldMkLst>
      </pc:sldChg>
      <pc:sldChg chg="modSp mod ord">
        <pc:chgData name="Neil Diener" userId="ba00ffd9e8d2c981" providerId="LiveId" clId="{22A3C1AC-8A17-42CB-9A32-9BE2EE0749B7}" dt="2021-06-24T14:42:53.593" v="1571" actId="20577"/>
        <pc:sldMkLst>
          <pc:docMk/>
          <pc:sldMk cId="3917320867" sldId="587"/>
        </pc:sldMkLst>
      </pc:sldChg>
      <pc:sldChg chg="modSp del mod">
        <pc:chgData name="Neil Diener" userId="ba00ffd9e8d2c981" providerId="LiveId" clId="{22A3C1AC-8A17-42CB-9A32-9BE2EE0749B7}" dt="2021-06-17T17:03:28.254" v="695" actId="47"/>
        <pc:sldMkLst>
          <pc:docMk/>
          <pc:sldMk cId="2689157837" sldId="591"/>
        </pc:sldMkLst>
      </pc:sldChg>
      <pc:sldChg chg="add">
        <pc:chgData name="Neil Diener" userId="ba00ffd9e8d2c981" providerId="LiveId" clId="{22A3C1AC-8A17-42CB-9A32-9BE2EE0749B7}" dt="2021-06-23T23:10:04.199" v="1313"/>
        <pc:sldMkLst>
          <pc:docMk/>
          <pc:sldMk cId="4079337626" sldId="599"/>
        </pc:sldMkLst>
      </pc:sldChg>
      <pc:sldChg chg="modSp mod ord">
        <pc:chgData name="Neil Diener" userId="ba00ffd9e8d2c981" providerId="LiveId" clId="{22A3C1AC-8A17-42CB-9A32-9BE2EE0749B7}" dt="2021-06-17T17:22:17.802" v="1016"/>
        <pc:sldMkLst>
          <pc:docMk/>
          <pc:sldMk cId="576719033" sldId="600"/>
        </pc:sldMkLst>
      </pc:sldChg>
      <pc:sldChg chg="ord">
        <pc:chgData name="Neil Diener" userId="ba00ffd9e8d2c981" providerId="LiveId" clId="{22A3C1AC-8A17-42CB-9A32-9BE2EE0749B7}" dt="2021-06-17T17:22:24.123" v="1018"/>
        <pc:sldMkLst>
          <pc:docMk/>
          <pc:sldMk cId="496219682" sldId="601"/>
        </pc:sldMkLst>
      </pc:sldChg>
      <pc:sldChg chg="modSp del mod">
        <pc:chgData name="Neil Diener" userId="ba00ffd9e8d2c981" providerId="LiveId" clId="{22A3C1AC-8A17-42CB-9A32-9BE2EE0749B7}" dt="2021-06-17T17:10:42.614" v="882" actId="47"/>
        <pc:sldMkLst>
          <pc:docMk/>
          <pc:sldMk cId="1795385398" sldId="602"/>
        </pc:sldMkLst>
      </pc:sldChg>
      <pc:sldChg chg="modSp del mod">
        <pc:chgData name="Neil Diener" userId="ba00ffd9e8d2c981" providerId="LiveId" clId="{22A3C1AC-8A17-42CB-9A32-9BE2EE0749B7}" dt="2021-06-23T23:10:24.246" v="1316" actId="47"/>
        <pc:sldMkLst>
          <pc:docMk/>
          <pc:sldMk cId="1124842542" sldId="605"/>
        </pc:sldMkLst>
      </pc:sldChg>
      <pc:sldChg chg="ord">
        <pc:chgData name="Neil Diener" userId="ba00ffd9e8d2c981" providerId="LiveId" clId="{22A3C1AC-8A17-42CB-9A32-9BE2EE0749B7}" dt="2021-06-17T17:22:11.597" v="1014"/>
        <pc:sldMkLst>
          <pc:docMk/>
          <pc:sldMk cId="3445223922" sldId="606"/>
        </pc:sldMkLst>
      </pc:sldChg>
      <pc:sldChg chg="modSp add mod">
        <pc:chgData name="Neil Diener" userId="ba00ffd9e8d2c981" providerId="LiveId" clId="{22A3C1AC-8A17-42CB-9A32-9BE2EE0749B7}" dt="2021-06-24T14:49:08.759" v="1819" actId="1076"/>
        <pc:sldMkLst>
          <pc:docMk/>
          <pc:sldMk cId="1874886731" sldId="607"/>
        </pc:sldMkLst>
      </pc:sldChg>
      <pc:sldChg chg="modSp add del mod">
        <pc:chgData name="Neil Diener" userId="ba00ffd9e8d2c981" providerId="LiveId" clId="{22A3C1AC-8A17-42CB-9A32-9BE2EE0749B7}" dt="2021-06-17T17:14:27.858" v="897" actId="47"/>
        <pc:sldMkLst>
          <pc:docMk/>
          <pc:sldMk cId="4029077882" sldId="607"/>
        </pc:sldMkLst>
      </pc:sldChg>
      <pc:sldChg chg="del">
        <pc:chgData name="Neil Diener" userId="ba00ffd9e8d2c981" providerId="LiveId" clId="{22A3C1AC-8A17-42CB-9A32-9BE2EE0749B7}" dt="2021-06-23T23:10:35.957" v="1325" actId="47"/>
        <pc:sldMkLst>
          <pc:docMk/>
          <pc:sldMk cId="3152193980" sldId="608"/>
        </pc:sldMkLst>
      </pc:sldChg>
      <pc:sldChg chg="modSp mod ord">
        <pc:chgData name="Neil Diener" userId="ba00ffd9e8d2c981" providerId="LiveId" clId="{22A3C1AC-8A17-42CB-9A32-9BE2EE0749B7}" dt="2021-06-17T17:22:07.255" v="1010"/>
        <pc:sldMkLst>
          <pc:docMk/>
          <pc:sldMk cId="3228201801" sldId="609"/>
        </pc:sldMkLst>
      </pc:sldChg>
      <pc:sldChg chg="modSp del mod">
        <pc:chgData name="Neil Diener" userId="ba00ffd9e8d2c981" providerId="LiveId" clId="{22A3C1AC-8A17-42CB-9A32-9BE2EE0749B7}" dt="2021-06-17T17:14:42.311" v="899" actId="47"/>
        <pc:sldMkLst>
          <pc:docMk/>
          <pc:sldMk cId="2038017562" sldId="610"/>
        </pc:sldMkLst>
      </pc:sldChg>
      <pc:sldChg chg="modSp mod ord">
        <pc:chgData name="Neil Diener" userId="ba00ffd9e8d2c981" providerId="LiveId" clId="{22A3C1AC-8A17-42CB-9A32-9BE2EE0749B7}" dt="2021-06-17T17:22:09.816" v="1012"/>
        <pc:sldMkLst>
          <pc:docMk/>
          <pc:sldMk cId="2641040676" sldId="611"/>
        </pc:sldMkLst>
      </pc:sldChg>
      <pc:sldChg chg="modSp del mod">
        <pc:chgData name="Neil Diener" userId="ba00ffd9e8d2c981" providerId="LiveId" clId="{22A3C1AC-8A17-42CB-9A32-9BE2EE0749B7}" dt="2021-06-17T17:32:53.808" v="1239" actId="47"/>
        <pc:sldMkLst>
          <pc:docMk/>
          <pc:sldMk cId="3011671828" sldId="614"/>
        </pc:sldMkLst>
      </pc:sldChg>
      <pc:sldChg chg="modSp del mod">
        <pc:chgData name="Neil Diener" userId="ba00ffd9e8d2c981" providerId="LiveId" clId="{22A3C1AC-8A17-42CB-9A32-9BE2EE0749B7}" dt="2021-06-23T23:11:11.259" v="1328" actId="47"/>
        <pc:sldMkLst>
          <pc:docMk/>
          <pc:sldMk cId="1393838548" sldId="615"/>
        </pc:sldMkLst>
      </pc:sldChg>
      <pc:sldChg chg="add del ord">
        <pc:chgData name="Neil Diener" userId="ba00ffd9e8d2c981" providerId="LiveId" clId="{22A3C1AC-8A17-42CB-9A32-9BE2EE0749B7}" dt="2021-06-23T23:10:25.676" v="1317" actId="47"/>
        <pc:sldMkLst>
          <pc:docMk/>
          <pc:sldMk cId="1677862137" sldId="616"/>
        </pc:sldMkLst>
      </pc:sldChg>
      <pc:sldChg chg="modSp del mod">
        <pc:chgData name="Neil Diener" userId="ba00ffd9e8d2c981" providerId="LiveId" clId="{22A3C1AC-8A17-42CB-9A32-9BE2EE0749B7}" dt="2021-06-17T17:14:29.045" v="898" actId="47"/>
        <pc:sldMkLst>
          <pc:docMk/>
          <pc:sldMk cId="4276732305" sldId="617"/>
        </pc:sldMkLst>
      </pc:sldChg>
      <pc:sldChg chg="delSp modSp del mod">
        <pc:chgData name="Neil Diener" userId="ba00ffd9e8d2c981" providerId="LiveId" clId="{22A3C1AC-8A17-42CB-9A32-9BE2EE0749B7}" dt="2021-06-17T17:21:32.784" v="1008" actId="47"/>
        <pc:sldMkLst>
          <pc:docMk/>
          <pc:sldMk cId="1591641774" sldId="621"/>
        </pc:sldMkLst>
      </pc:sldChg>
      <pc:sldChg chg="addSp modSp del mod">
        <pc:chgData name="Neil Diener" userId="ba00ffd9e8d2c981" providerId="LiveId" clId="{22A3C1AC-8A17-42CB-9A32-9BE2EE0749B7}" dt="2021-06-23T23:10:28.631" v="1320" actId="47"/>
        <pc:sldMkLst>
          <pc:docMk/>
          <pc:sldMk cId="2231934755" sldId="622"/>
        </pc:sldMkLst>
      </pc:sldChg>
      <pc:sldChg chg="modSp del mod">
        <pc:chgData name="Neil Diener" userId="ba00ffd9e8d2c981" providerId="LiveId" clId="{22A3C1AC-8A17-42CB-9A32-9BE2EE0749B7}" dt="2021-06-17T17:14:26.686" v="896" actId="47"/>
        <pc:sldMkLst>
          <pc:docMk/>
          <pc:sldMk cId="1477745994" sldId="623"/>
        </pc:sldMkLst>
      </pc:sldChg>
      <pc:sldChg chg="del">
        <pc:chgData name="Neil Diener" userId="ba00ffd9e8d2c981" providerId="LiveId" clId="{22A3C1AC-8A17-42CB-9A32-9BE2EE0749B7}" dt="2021-06-17T16:59:09.971" v="561" actId="47"/>
        <pc:sldMkLst>
          <pc:docMk/>
          <pc:sldMk cId="333910724" sldId="624"/>
        </pc:sldMkLst>
      </pc:sldChg>
      <pc:sldChg chg="modSp del mod modNotes">
        <pc:chgData name="Neil Diener" userId="ba00ffd9e8d2c981" providerId="LiveId" clId="{22A3C1AC-8A17-42CB-9A32-9BE2EE0749B7}" dt="2021-06-23T23:10:23.105" v="1315" actId="47"/>
        <pc:sldMkLst>
          <pc:docMk/>
          <pc:sldMk cId="2878363050" sldId="625"/>
        </pc:sldMkLst>
      </pc:sldChg>
      <pc:sldChg chg="modSp del mod">
        <pc:chgData name="Neil Diener" userId="ba00ffd9e8d2c981" providerId="LiveId" clId="{22A3C1AC-8A17-42CB-9A32-9BE2EE0749B7}" dt="2021-06-23T23:10:22.378" v="1314" actId="47"/>
        <pc:sldMkLst>
          <pc:docMk/>
          <pc:sldMk cId="3006112559" sldId="626"/>
        </pc:sldMkLst>
      </pc:sldChg>
      <pc:sldChg chg="modSp add del mod ord">
        <pc:chgData name="Neil Diener" userId="ba00ffd9e8d2c981" providerId="LiveId" clId="{22A3C1AC-8A17-42CB-9A32-9BE2EE0749B7}" dt="2021-06-17T17:15:37.218" v="933" actId="47"/>
        <pc:sldMkLst>
          <pc:docMk/>
          <pc:sldMk cId="1990194995" sldId="627"/>
        </pc:sldMkLst>
      </pc:sldChg>
      <pc:sldChg chg="modSp del mod">
        <pc:chgData name="Neil Diener" userId="ba00ffd9e8d2c981" providerId="LiveId" clId="{22A3C1AC-8A17-42CB-9A32-9BE2EE0749B7}" dt="2021-06-23T23:10:27.350" v="1319" actId="47"/>
        <pc:sldMkLst>
          <pc:docMk/>
          <pc:sldMk cId="1623297900" sldId="629"/>
        </pc:sldMkLst>
      </pc:sldChg>
      <pc:sldChg chg="add del">
        <pc:chgData name="Neil Diener" userId="ba00ffd9e8d2c981" providerId="LiveId" clId="{22A3C1AC-8A17-42CB-9A32-9BE2EE0749B7}" dt="2021-06-17T17:14:08.506" v="895" actId="47"/>
        <pc:sldMkLst>
          <pc:docMk/>
          <pc:sldMk cId="2007618579" sldId="630"/>
        </pc:sldMkLst>
      </pc:sldChg>
      <pc:sldChg chg="addSp modSp add del mod">
        <pc:chgData name="Neil Diener" userId="ba00ffd9e8d2c981" providerId="LiveId" clId="{22A3C1AC-8A17-42CB-9A32-9BE2EE0749B7}" dt="2021-06-23T23:10:32.193" v="1321" actId="47"/>
        <pc:sldMkLst>
          <pc:docMk/>
          <pc:sldMk cId="3754846593" sldId="631"/>
        </pc:sldMkLst>
      </pc:sldChg>
      <pc:sldChg chg="add">
        <pc:chgData name="Neil Diener" userId="ba00ffd9e8d2c981" providerId="LiveId" clId="{22A3C1AC-8A17-42CB-9A32-9BE2EE0749B7}" dt="2021-06-24T14:52:01.617" v="1827"/>
        <pc:sldMkLst>
          <pc:docMk/>
          <pc:sldMk cId="4069056429" sldId="631"/>
        </pc:sldMkLst>
      </pc:sldChg>
      <pc:sldChg chg="add">
        <pc:chgData name="Neil Diener" userId="ba00ffd9e8d2c981" providerId="LiveId" clId="{22A3C1AC-8A17-42CB-9A32-9BE2EE0749B7}" dt="2021-06-23T23:10:04.199" v="1313"/>
        <pc:sldMkLst>
          <pc:docMk/>
          <pc:sldMk cId="1594707331" sldId="633"/>
        </pc:sldMkLst>
      </pc:sldChg>
      <pc:sldChg chg="modSp add del mod ord">
        <pc:chgData name="Neil Diener" userId="ba00ffd9e8d2c981" providerId="LiveId" clId="{22A3C1AC-8A17-42CB-9A32-9BE2EE0749B7}" dt="2021-06-23T23:10:26.584" v="1318" actId="47"/>
        <pc:sldMkLst>
          <pc:docMk/>
          <pc:sldMk cId="334665921" sldId="671"/>
        </pc:sldMkLst>
      </pc:sldChg>
      <pc:sldChg chg="modSp add del mod">
        <pc:chgData name="Neil Diener" userId="ba00ffd9e8d2c981" providerId="LiveId" clId="{22A3C1AC-8A17-42CB-9A32-9BE2EE0749B7}" dt="2021-06-23T23:10:33.036" v="1322" actId="47"/>
        <pc:sldMkLst>
          <pc:docMk/>
          <pc:sldMk cId="245136636" sldId="672"/>
        </pc:sldMkLst>
      </pc:sldChg>
      <pc:sldChg chg="add del">
        <pc:chgData name="Neil Diener" userId="ba00ffd9e8d2c981" providerId="LiveId" clId="{22A3C1AC-8A17-42CB-9A32-9BE2EE0749B7}" dt="2021-06-23T23:10:33.755" v="1323" actId="47"/>
        <pc:sldMkLst>
          <pc:docMk/>
          <pc:sldMk cId="1669514039" sldId="673"/>
        </pc:sldMkLst>
      </pc:sldChg>
      <pc:sldChg chg="add del">
        <pc:chgData name="Neil Diener" userId="ba00ffd9e8d2c981" providerId="LiveId" clId="{22A3C1AC-8A17-42CB-9A32-9BE2EE0749B7}" dt="2021-06-23T23:10:34.739" v="1324" actId="47"/>
        <pc:sldMkLst>
          <pc:docMk/>
          <pc:sldMk cId="3619204897" sldId="674"/>
        </pc:sldMkLst>
      </pc:sldChg>
      <pc:sldChg chg="add ord">
        <pc:chgData name="Neil Diener" userId="ba00ffd9e8d2c981" providerId="LiveId" clId="{22A3C1AC-8A17-42CB-9A32-9BE2EE0749B7}" dt="2021-06-23T23:12:10.094" v="1330"/>
        <pc:sldMkLst>
          <pc:docMk/>
          <pc:sldMk cId="1223729368" sldId="678"/>
        </pc:sldMkLst>
      </pc:sldChg>
      <pc:sldChg chg="add ord">
        <pc:chgData name="Neil Diener" userId="ba00ffd9e8d2c981" providerId="LiveId" clId="{22A3C1AC-8A17-42CB-9A32-9BE2EE0749B7}" dt="2021-06-23T23:12:10.094" v="1330"/>
        <pc:sldMkLst>
          <pc:docMk/>
          <pc:sldMk cId="2282817453" sldId="679"/>
        </pc:sldMkLst>
      </pc:sldChg>
      <pc:sldChg chg="add">
        <pc:chgData name="Neil Diener" userId="ba00ffd9e8d2c981" providerId="LiveId" clId="{22A3C1AC-8A17-42CB-9A32-9BE2EE0749B7}" dt="2021-06-23T23:10:04.199" v="1313"/>
        <pc:sldMkLst>
          <pc:docMk/>
          <pc:sldMk cId="1754096772" sldId="683"/>
        </pc:sldMkLst>
      </pc:sldChg>
      <pc:sldChg chg="modSp del mod">
        <pc:chgData name="Neil Diener" userId="ba00ffd9e8d2c981" providerId="LiveId" clId="{22A3C1AC-8A17-42CB-9A32-9BE2EE0749B7}" dt="2021-06-23T23:11:11.259" v="1328" actId="47"/>
        <pc:sldMkLst>
          <pc:docMk/>
          <pc:sldMk cId="2369476104" sldId="695"/>
        </pc:sldMkLst>
      </pc:sldChg>
      <pc:sldChg chg="add">
        <pc:chgData name="Neil Diener" userId="ba00ffd9e8d2c981" providerId="LiveId" clId="{22A3C1AC-8A17-42CB-9A32-9BE2EE0749B7}" dt="2021-06-23T23:10:04.199" v="1313"/>
        <pc:sldMkLst>
          <pc:docMk/>
          <pc:sldMk cId="524213678" sldId="696"/>
        </pc:sldMkLst>
      </pc:sldChg>
      <pc:sldChg chg="add">
        <pc:chgData name="Neil Diener" userId="ba00ffd9e8d2c981" providerId="LiveId" clId="{22A3C1AC-8A17-42CB-9A32-9BE2EE0749B7}" dt="2021-06-23T23:10:04.199" v="1313"/>
        <pc:sldMkLst>
          <pc:docMk/>
          <pc:sldMk cId="2399445685" sldId="697"/>
        </pc:sldMkLst>
      </pc:sldChg>
      <pc:sldChg chg="modSp add mod">
        <pc:chgData name="Neil Diener" userId="ba00ffd9e8d2c981" providerId="LiveId" clId="{22A3C1AC-8A17-42CB-9A32-9BE2EE0749B7}" dt="2021-06-24T14:47:28.485" v="1744" actId="1076"/>
        <pc:sldMkLst>
          <pc:docMk/>
          <pc:sldMk cId="973215187" sldId="698"/>
        </pc:sldMkLst>
      </pc:sldChg>
      <pc:sldChg chg="modSp add mod">
        <pc:chgData name="Neil Diener" userId="ba00ffd9e8d2c981" providerId="LiveId" clId="{22A3C1AC-8A17-42CB-9A32-9BE2EE0749B7}" dt="2021-06-24T14:48:18.311" v="1771" actId="1076"/>
        <pc:sldMkLst>
          <pc:docMk/>
          <pc:sldMk cId="3024736058" sldId="699"/>
        </pc:sldMkLst>
      </pc:sldChg>
      <pc:sldChg chg="add">
        <pc:chgData name="Neil Diener" userId="ba00ffd9e8d2c981" providerId="LiveId" clId="{22A3C1AC-8A17-42CB-9A32-9BE2EE0749B7}" dt="2021-06-23T23:10:04.199" v="1313"/>
        <pc:sldMkLst>
          <pc:docMk/>
          <pc:sldMk cId="3241071472" sldId="701"/>
        </pc:sldMkLst>
      </pc:sldChg>
      <pc:sldChg chg="modSp add mod">
        <pc:chgData name="Neil Diener" userId="ba00ffd9e8d2c981" providerId="LiveId" clId="{22A3C1AC-8A17-42CB-9A32-9BE2EE0749B7}" dt="2021-06-24T14:49:42.668" v="1826" actId="20577"/>
        <pc:sldMkLst>
          <pc:docMk/>
          <pc:sldMk cId="3371172052" sldId="702"/>
        </pc:sldMkLst>
      </pc:sldChg>
      <pc:sldChg chg="modSp add mod">
        <pc:chgData name="Neil Diener" userId="ba00ffd9e8d2c981" providerId="LiveId" clId="{22A3C1AC-8A17-42CB-9A32-9BE2EE0749B7}" dt="2021-06-24T14:52:53.463" v="1829" actId="1076"/>
        <pc:sldMkLst>
          <pc:docMk/>
          <pc:sldMk cId="3018524330" sldId="703"/>
        </pc:sldMkLst>
      </pc:sldChg>
      <pc:sldChg chg="add">
        <pc:chgData name="Neil Diener" userId="ba00ffd9e8d2c981" providerId="LiveId" clId="{22A3C1AC-8A17-42CB-9A32-9BE2EE0749B7}" dt="2021-06-23T23:10:04.199" v="1313"/>
        <pc:sldMkLst>
          <pc:docMk/>
          <pc:sldMk cId="2081183734" sldId="704"/>
        </pc:sldMkLst>
      </pc:sldChg>
      <pc:sldChg chg="add">
        <pc:chgData name="Neil Diener" userId="ba00ffd9e8d2c981" providerId="LiveId" clId="{22A3C1AC-8A17-42CB-9A32-9BE2EE0749B7}" dt="2021-06-23T23:10:04.199" v="1313"/>
        <pc:sldMkLst>
          <pc:docMk/>
          <pc:sldMk cId="1104995604" sldId="705"/>
        </pc:sldMkLst>
      </pc:sldChg>
      <pc:sldChg chg="add">
        <pc:chgData name="Neil Diener" userId="ba00ffd9e8d2c981" providerId="LiveId" clId="{22A3C1AC-8A17-42CB-9A32-9BE2EE0749B7}" dt="2021-06-23T23:10:04.199" v="1313"/>
        <pc:sldMkLst>
          <pc:docMk/>
          <pc:sldMk cId="1433965053" sldId="706"/>
        </pc:sldMkLst>
      </pc:sldChg>
      <pc:sldChg chg="add">
        <pc:chgData name="Neil Diener" userId="ba00ffd9e8d2c981" providerId="LiveId" clId="{22A3C1AC-8A17-42CB-9A32-9BE2EE0749B7}" dt="2021-06-23T23:10:04.199" v="1313"/>
        <pc:sldMkLst>
          <pc:docMk/>
          <pc:sldMk cId="2413527805" sldId="707"/>
        </pc:sldMkLst>
      </pc:sldChg>
      <pc:sldChg chg="modSp add del mod">
        <pc:chgData name="Neil Diener" userId="ba00ffd9e8d2c981" providerId="LiveId" clId="{22A3C1AC-8A17-42CB-9A32-9BE2EE0749B7}" dt="2021-06-24T14:43:04.710" v="1572" actId="47"/>
        <pc:sldMkLst>
          <pc:docMk/>
          <pc:sldMk cId="3537342940" sldId="708"/>
        </pc:sldMkLst>
      </pc:sldChg>
    </pc:docChg>
  </pc:docChgLst>
  <pc:docChgLst>
    <pc:chgData name="sam diener" userId="4ece570d1067d7f6" providerId="LiveId" clId="{4760DFED-02CA-412E-BD7D-3D0237202F62}"/>
    <pc:docChg chg="undo custSel modSld">
      <pc:chgData name="sam diener" userId="4ece570d1067d7f6" providerId="LiveId" clId="{4760DFED-02CA-412E-BD7D-3D0237202F62}" dt="2025-06-30T15:01:40.594" v="32" actId="20577"/>
      <pc:docMkLst>
        <pc:docMk/>
      </pc:docMkLst>
      <pc:sldChg chg="modSp mod">
        <pc:chgData name="sam diener" userId="4ece570d1067d7f6" providerId="LiveId" clId="{4760DFED-02CA-412E-BD7D-3D0237202F62}" dt="2025-06-30T15:01:40.594" v="32" actId="20577"/>
        <pc:sldMkLst>
          <pc:docMk/>
          <pc:sldMk cId="3069140483" sldId="590"/>
        </pc:sldMkLst>
        <pc:spChg chg="mod">
          <ac:chgData name="sam diener" userId="4ece570d1067d7f6" providerId="LiveId" clId="{4760DFED-02CA-412E-BD7D-3D0237202F62}" dt="2025-06-30T15:01:40.594" v="32" actId="20577"/>
          <ac:spMkLst>
            <pc:docMk/>
            <pc:sldMk cId="3069140483" sldId="590"/>
            <ac:spMk id="4" creationId="{F91E431C-CFC5-46F0-AAA2-51F70D73C7E6}"/>
          </ac:spMkLst>
        </pc:spChg>
      </pc:sldChg>
    </pc:docChg>
  </pc:docChgLst>
  <pc:docChgLst>
    <pc:chgData name="sam diener" userId="4ece570d1067d7f6" providerId="LiveId" clId="{03ED7F19-EB23-4C60-9927-E2F1BF34815A}"/>
    <pc:docChg chg="custSel modSld sldOrd">
      <pc:chgData name="sam diener" userId="4ece570d1067d7f6" providerId="LiveId" clId="{03ED7F19-EB23-4C60-9927-E2F1BF34815A}" dt="2024-05-17T14:03:51.824" v="3"/>
      <pc:docMkLst>
        <pc:docMk/>
      </pc:docMkLst>
      <pc:sldChg chg="ord">
        <pc:chgData name="sam diener" userId="4ece570d1067d7f6" providerId="LiveId" clId="{03ED7F19-EB23-4C60-9927-E2F1BF34815A}" dt="2024-05-17T14:03:51.824" v="3"/>
        <pc:sldMkLst>
          <pc:docMk/>
          <pc:sldMk cId="2519193140" sldId="700"/>
        </pc:sldMkLst>
      </pc:sldChg>
    </pc:docChg>
  </pc:docChgLst>
  <pc:docChgLst>
    <pc:chgData name="sam diener" userId="4ece570d1067d7f6" providerId="LiveId" clId="{0A4950D0-A963-4E4B-AFE3-65098B2D1E9C}"/>
    <pc:docChg chg="undo custSel addSld delSld modSld sldOrd">
      <pc:chgData name="sam diener" userId="4ece570d1067d7f6" providerId="LiveId" clId="{0A4950D0-A963-4E4B-AFE3-65098B2D1E9C}" dt="2024-02-21T20:33:12.981" v="578" actId="20577"/>
      <pc:docMkLst>
        <pc:docMk/>
      </pc:docMkLst>
      <pc:sldChg chg="ord">
        <pc:chgData name="sam diener" userId="4ece570d1067d7f6" providerId="LiveId" clId="{0A4950D0-A963-4E4B-AFE3-65098B2D1E9C}" dt="2024-02-21T18:17:11.602" v="194"/>
        <pc:sldMkLst>
          <pc:docMk/>
          <pc:sldMk cId="3571463726" sldId="671"/>
        </pc:sldMkLst>
      </pc:sldChg>
      <pc:sldChg chg="modSp mod">
        <pc:chgData name="sam diener" userId="4ece570d1067d7f6" providerId="LiveId" clId="{0A4950D0-A963-4E4B-AFE3-65098B2D1E9C}" dt="2024-02-21T20:33:06.682" v="564" actId="20577"/>
        <pc:sldMkLst>
          <pc:docMk/>
          <pc:sldMk cId="755131083" sldId="719"/>
        </pc:sldMkLst>
      </pc:sldChg>
      <pc:sldChg chg="modSp add del mod">
        <pc:chgData name="sam diener" userId="4ece570d1067d7f6" providerId="LiveId" clId="{0A4950D0-A963-4E4B-AFE3-65098B2D1E9C}" dt="2024-02-21T20:31:34.578" v="514" actId="14100"/>
        <pc:sldMkLst>
          <pc:docMk/>
          <pc:sldMk cId="3349065066" sldId="726"/>
        </pc:sldMkLst>
      </pc:sldChg>
      <pc:sldChg chg="modSp mod">
        <pc:chgData name="sam diener" userId="4ece570d1067d7f6" providerId="LiveId" clId="{0A4950D0-A963-4E4B-AFE3-65098B2D1E9C}" dt="2024-02-21T20:33:12.981" v="578" actId="20577"/>
        <pc:sldMkLst>
          <pc:docMk/>
          <pc:sldMk cId="3324055328" sldId="727"/>
        </pc:sldMkLst>
      </pc:sldChg>
      <pc:sldChg chg="modSp mod">
        <pc:chgData name="sam diener" userId="4ece570d1067d7f6" providerId="LiveId" clId="{0A4950D0-A963-4E4B-AFE3-65098B2D1E9C}" dt="2024-02-21T15:44:44.365" v="192" actId="20577"/>
        <pc:sldMkLst>
          <pc:docMk/>
          <pc:sldMk cId="3032919418" sldId="729"/>
        </pc:sldMkLst>
      </pc:sldChg>
      <pc:sldChg chg="modSp mod">
        <pc:chgData name="sam diener" userId="4ece570d1067d7f6" providerId="LiveId" clId="{0A4950D0-A963-4E4B-AFE3-65098B2D1E9C}" dt="2024-02-21T20:28:00.840" v="265" actId="20577"/>
        <pc:sldMkLst>
          <pc:docMk/>
          <pc:sldMk cId="1974646667" sldId="734"/>
        </pc:sldMkLst>
      </pc:sldChg>
      <pc:sldChg chg="del">
        <pc:chgData name="sam diener" userId="4ece570d1067d7f6" providerId="LiveId" clId="{0A4950D0-A963-4E4B-AFE3-65098B2D1E9C}" dt="2024-02-21T18:18:22.108" v="195" actId="47"/>
        <pc:sldMkLst>
          <pc:docMk/>
          <pc:sldMk cId="572953777" sldId="1425"/>
        </pc:sldMkLst>
      </pc:sldChg>
      <pc:sldChg chg="del">
        <pc:chgData name="sam diener" userId="4ece570d1067d7f6" providerId="LiveId" clId="{0A4950D0-A963-4E4B-AFE3-65098B2D1E9C}" dt="2024-02-21T18:18:24.721" v="196" actId="47"/>
        <pc:sldMkLst>
          <pc:docMk/>
          <pc:sldMk cId="153385718" sldId="1427"/>
        </pc:sldMkLst>
      </pc:sldChg>
      <pc:sldChg chg="modSp mod">
        <pc:chgData name="sam diener" userId="4ece570d1067d7f6" providerId="LiveId" clId="{0A4950D0-A963-4E4B-AFE3-65098B2D1E9C}" dt="2024-02-21T20:28:21.531" v="266" actId="14100"/>
        <pc:sldMkLst>
          <pc:docMk/>
          <pc:sldMk cId="3531891668" sldId="1428"/>
        </pc:sldMkLst>
      </pc:sldChg>
    </pc:docChg>
  </pc:docChgLst>
  <pc:docChgLst>
    <pc:chgData name="Neil Diener" userId="ba00ffd9e8d2c981" providerId="LiveId" clId="{E91FE82B-FF14-4C30-A601-D3C05BF82BA5}"/>
    <pc:docChg chg="undo custSel addSld delSld modSld sldOrd">
      <pc:chgData name="Neil Diener" userId="ba00ffd9e8d2c981" providerId="LiveId" clId="{E91FE82B-FF14-4C30-A601-D3C05BF82BA5}" dt="2023-03-21T14:58:21.983" v="1822"/>
      <pc:docMkLst>
        <pc:docMk/>
      </pc:docMkLst>
      <pc:sldChg chg="del">
        <pc:chgData name="Neil Diener" userId="ba00ffd9e8d2c981" providerId="LiveId" clId="{E91FE82B-FF14-4C30-A601-D3C05BF82BA5}" dt="2022-11-14T16:45:43.143" v="175" actId="47"/>
        <pc:sldMkLst>
          <pc:docMk/>
          <pc:sldMk cId="2784574675" sldId="256"/>
        </pc:sldMkLst>
      </pc:sldChg>
      <pc:sldChg chg="del">
        <pc:chgData name="Neil Diener" userId="ba00ffd9e8d2c981" providerId="LiveId" clId="{E91FE82B-FF14-4C30-A601-D3C05BF82BA5}" dt="2022-11-14T16:45:43.143" v="175" actId="47"/>
        <pc:sldMkLst>
          <pc:docMk/>
          <pc:sldMk cId="722984549" sldId="258"/>
        </pc:sldMkLst>
      </pc:sldChg>
      <pc:sldChg chg="modSp del mod">
        <pc:chgData name="Neil Diener" userId="ba00ffd9e8d2c981" providerId="LiveId" clId="{E91FE82B-FF14-4C30-A601-D3C05BF82BA5}" dt="2023-03-10T16:14:29.611" v="1523" actId="47"/>
        <pc:sldMkLst>
          <pc:docMk/>
          <pc:sldMk cId="3917320867" sldId="587"/>
        </pc:sldMkLst>
      </pc:sldChg>
      <pc:sldChg chg="modSp mod ord">
        <pc:chgData name="Neil Diener" userId="ba00ffd9e8d2c981" providerId="LiveId" clId="{E91FE82B-FF14-4C30-A601-D3C05BF82BA5}" dt="2023-03-10T16:12:43.681" v="1515" actId="20577"/>
        <pc:sldMkLst>
          <pc:docMk/>
          <pc:sldMk cId="348345099" sldId="669"/>
        </pc:sldMkLst>
      </pc:sldChg>
      <pc:sldChg chg="ord">
        <pc:chgData name="Neil Diener" userId="ba00ffd9e8d2c981" providerId="LiveId" clId="{E91FE82B-FF14-4C30-A601-D3C05BF82BA5}" dt="2022-11-14T16:52:19.354" v="291"/>
        <pc:sldMkLst>
          <pc:docMk/>
          <pc:sldMk cId="3571463726" sldId="671"/>
        </pc:sldMkLst>
      </pc:sldChg>
      <pc:sldChg chg="modSp mod">
        <pc:chgData name="Neil Diener" userId="ba00ffd9e8d2c981" providerId="LiveId" clId="{E91FE82B-FF14-4C30-A601-D3C05BF82BA5}" dt="2023-02-03T14:21:40.276" v="1403" actId="20577"/>
        <pc:sldMkLst>
          <pc:docMk/>
          <pc:sldMk cId="1754096772" sldId="683"/>
        </pc:sldMkLst>
      </pc:sldChg>
      <pc:sldChg chg="ord">
        <pc:chgData name="Neil Diener" userId="ba00ffd9e8d2c981" providerId="LiveId" clId="{E91FE82B-FF14-4C30-A601-D3C05BF82BA5}" dt="2023-03-21T14:58:15.128" v="1820"/>
        <pc:sldMkLst>
          <pc:docMk/>
          <pc:sldMk cId="524213678" sldId="696"/>
        </pc:sldMkLst>
      </pc:sldChg>
      <pc:sldChg chg="del ord">
        <pc:chgData name="Neil Diener" userId="ba00ffd9e8d2c981" providerId="LiveId" clId="{E91FE82B-FF14-4C30-A601-D3C05BF82BA5}" dt="2023-03-10T16:14:41.509" v="1526" actId="47"/>
        <pc:sldMkLst>
          <pc:docMk/>
          <pc:sldMk cId="2399445685" sldId="697"/>
        </pc:sldMkLst>
      </pc:sldChg>
      <pc:sldChg chg="modSp del mod">
        <pc:chgData name="Neil Diener" userId="ba00ffd9e8d2c981" providerId="LiveId" clId="{E91FE82B-FF14-4C30-A601-D3C05BF82BA5}" dt="2023-03-10T16:13:14.248" v="1517" actId="47"/>
        <pc:sldMkLst>
          <pc:docMk/>
          <pc:sldMk cId="3276076027" sldId="698"/>
        </pc:sldMkLst>
      </pc:sldChg>
      <pc:sldChg chg="modSp mod ord">
        <pc:chgData name="Neil Diener" userId="ba00ffd9e8d2c981" providerId="LiveId" clId="{E91FE82B-FF14-4C30-A601-D3C05BF82BA5}" dt="2023-03-21T14:58:01.104" v="1818"/>
        <pc:sldMkLst>
          <pc:docMk/>
          <pc:sldMk cId="2519193140" sldId="700"/>
        </pc:sldMkLst>
      </pc:sldChg>
      <pc:sldChg chg="modSp del mod">
        <pc:chgData name="Neil Diener" userId="ba00ffd9e8d2c981" providerId="LiveId" clId="{E91FE82B-FF14-4C30-A601-D3C05BF82BA5}" dt="2023-03-10T16:13:19.645" v="1518" actId="47"/>
        <pc:sldMkLst>
          <pc:docMk/>
          <pc:sldMk cId="2963398258" sldId="702"/>
        </pc:sldMkLst>
      </pc:sldChg>
      <pc:sldChg chg="delSp modSp del mod">
        <pc:chgData name="Neil Diener" userId="ba00ffd9e8d2c981" providerId="LiveId" clId="{E91FE82B-FF14-4C30-A601-D3C05BF82BA5}" dt="2023-03-10T16:14:21.337" v="1522" actId="47"/>
        <pc:sldMkLst>
          <pc:docMk/>
          <pc:sldMk cId="1473215204" sldId="713"/>
        </pc:sldMkLst>
      </pc:sldChg>
      <pc:sldChg chg="del">
        <pc:chgData name="Neil Diener" userId="ba00ffd9e8d2c981" providerId="LiveId" clId="{E91FE82B-FF14-4C30-A601-D3C05BF82BA5}" dt="2023-03-10T16:25:43.144" v="1816" actId="47"/>
        <pc:sldMkLst>
          <pc:docMk/>
          <pc:sldMk cId="845121608" sldId="714"/>
        </pc:sldMkLst>
      </pc:sldChg>
      <pc:sldChg chg="modSp mod">
        <pc:chgData name="Neil Diener" userId="ba00ffd9e8d2c981" providerId="LiveId" clId="{E91FE82B-FF14-4C30-A601-D3C05BF82BA5}" dt="2023-03-10T16:25:05.948" v="1815" actId="20577"/>
        <pc:sldMkLst>
          <pc:docMk/>
          <pc:sldMk cId="2631306303" sldId="715"/>
        </pc:sldMkLst>
      </pc:sldChg>
      <pc:sldChg chg="modSp mod">
        <pc:chgData name="Neil Diener" userId="ba00ffd9e8d2c981" providerId="LiveId" clId="{E91FE82B-FF14-4C30-A601-D3C05BF82BA5}" dt="2023-03-10T16:13:29.138" v="1519" actId="6549"/>
        <pc:sldMkLst>
          <pc:docMk/>
          <pc:sldMk cId="4014486405" sldId="716"/>
        </pc:sldMkLst>
      </pc:sldChg>
      <pc:sldChg chg="modSp del mod">
        <pc:chgData name="Neil Diener" userId="ba00ffd9e8d2c981" providerId="LiveId" clId="{E91FE82B-FF14-4C30-A601-D3C05BF82BA5}" dt="2023-03-10T16:14:14.245" v="1521" actId="47"/>
        <pc:sldMkLst>
          <pc:docMk/>
          <pc:sldMk cId="4211501239" sldId="717"/>
        </pc:sldMkLst>
      </pc:sldChg>
      <pc:sldChg chg="modSp del">
        <pc:chgData name="Neil Diener" userId="ba00ffd9e8d2c981" providerId="LiveId" clId="{E91FE82B-FF14-4C30-A601-D3C05BF82BA5}" dt="2023-03-10T16:13:05.084" v="1516" actId="47"/>
        <pc:sldMkLst>
          <pc:docMk/>
          <pc:sldMk cId="1242849321" sldId="718"/>
        </pc:sldMkLst>
      </pc:sldChg>
      <pc:sldChg chg="modSp del mod">
        <pc:chgData name="Neil Diener" userId="ba00ffd9e8d2c981" providerId="LiveId" clId="{E91FE82B-FF14-4C30-A601-D3C05BF82BA5}" dt="2023-03-10T16:14:00.329" v="1520" actId="47"/>
        <pc:sldMkLst>
          <pc:docMk/>
          <pc:sldMk cId="4193601131" sldId="720"/>
        </pc:sldMkLst>
      </pc:sldChg>
      <pc:sldChg chg="ord">
        <pc:chgData name="Neil Diener" userId="ba00ffd9e8d2c981" providerId="LiveId" clId="{E91FE82B-FF14-4C30-A601-D3C05BF82BA5}" dt="2023-03-21T14:58:21.983" v="1822"/>
        <pc:sldMkLst>
          <pc:docMk/>
          <pc:sldMk cId="2107322878" sldId="721"/>
        </pc:sldMkLst>
      </pc:sldChg>
      <pc:sldChg chg="modSp new del mod ord">
        <pc:chgData name="Neil Diener" userId="ba00ffd9e8d2c981" providerId="LiveId" clId="{E91FE82B-FF14-4C30-A601-D3C05BF82BA5}" dt="2023-03-10T16:15:01.098" v="1529" actId="47"/>
        <pc:sldMkLst>
          <pc:docMk/>
          <pc:sldMk cId="1885298145" sldId="722"/>
        </pc:sldMkLst>
      </pc:sldChg>
      <pc:sldChg chg="del">
        <pc:chgData name="Neil Diener" userId="ba00ffd9e8d2c981" providerId="LiveId" clId="{E91FE82B-FF14-4C30-A601-D3C05BF82BA5}" dt="2022-11-14T16:45:43.143" v="175" actId="47"/>
        <pc:sldMkLst>
          <pc:docMk/>
          <pc:sldMk cId="3322155361" sldId="722"/>
        </pc:sldMkLst>
      </pc:sldChg>
      <pc:sldChg chg="del">
        <pc:chgData name="Neil Diener" userId="ba00ffd9e8d2c981" providerId="LiveId" clId="{E91FE82B-FF14-4C30-A601-D3C05BF82BA5}" dt="2022-11-14T16:45:43.143" v="175" actId="47"/>
        <pc:sldMkLst>
          <pc:docMk/>
          <pc:sldMk cId="3529499839" sldId="723"/>
        </pc:sldMkLst>
      </pc:sldChg>
      <pc:sldChg chg="modSp add mod">
        <pc:chgData name="Neil Diener" userId="ba00ffd9e8d2c981" providerId="LiveId" clId="{E91FE82B-FF14-4C30-A601-D3C05BF82BA5}" dt="2023-03-10T16:16:24.617" v="1578" actId="20577"/>
        <pc:sldMkLst>
          <pc:docMk/>
          <pc:sldMk cId="4189428185" sldId="723"/>
        </pc:sldMkLst>
      </pc:sldChg>
      <pc:sldChg chg="del">
        <pc:chgData name="Neil Diener" userId="ba00ffd9e8d2c981" providerId="LiveId" clId="{E91FE82B-FF14-4C30-A601-D3C05BF82BA5}" dt="2022-11-14T16:45:43.143" v="175" actId="47"/>
        <pc:sldMkLst>
          <pc:docMk/>
          <pc:sldMk cId="3535809240" sldId="724"/>
        </pc:sldMkLst>
      </pc:sldChg>
      <pc:sldChg chg="modSp add mod">
        <pc:chgData name="Neil Diener" userId="ba00ffd9e8d2c981" providerId="LiveId" clId="{E91FE82B-FF14-4C30-A601-D3C05BF82BA5}" dt="2023-03-10T16:18:24.495" v="1678" actId="20577"/>
        <pc:sldMkLst>
          <pc:docMk/>
          <pc:sldMk cId="3850537313" sldId="724"/>
        </pc:sldMkLst>
      </pc:sldChg>
      <pc:sldChg chg="modSp add mod">
        <pc:chgData name="Neil Diener" userId="ba00ffd9e8d2c981" providerId="LiveId" clId="{E91FE82B-FF14-4C30-A601-D3C05BF82BA5}" dt="2023-03-10T16:23:28.870" v="1786" actId="1076"/>
        <pc:sldMkLst>
          <pc:docMk/>
          <pc:sldMk cId="3762907271" sldId="725"/>
        </pc:sldMkLst>
      </pc:sldChg>
      <pc:sldChg chg="modSp add mod">
        <pc:chgData name="Neil Diener" userId="ba00ffd9e8d2c981" providerId="LiveId" clId="{E91FE82B-FF14-4C30-A601-D3C05BF82BA5}" dt="2023-03-10T16:24:27.503" v="1814" actId="20577"/>
        <pc:sldMkLst>
          <pc:docMk/>
          <pc:sldMk cId="3349065066" sldId="726"/>
        </pc:sldMkLst>
      </pc:sldChg>
      <pc:sldChg chg="add">
        <pc:chgData name="Neil Diener" userId="ba00ffd9e8d2c981" providerId="LiveId" clId="{E91FE82B-FF14-4C30-A601-D3C05BF82BA5}" dt="2023-03-10T16:10:25.126" v="1478"/>
        <pc:sldMkLst>
          <pc:docMk/>
          <pc:sldMk cId="3324055328" sldId="727"/>
        </pc:sldMkLst>
      </pc:sldChg>
      <pc:sldChg chg="add">
        <pc:chgData name="Neil Diener" userId="ba00ffd9e8d2c981" providerId="LiveId" clId="{E91FE82B-FF14-4C30-A601-D3C05BF82BA5}" dt="2023-03-10T16:10:25.126" v="1478"/>
        <pc:sldMkLst>
          <pc:docMk/>
          <pc:sldMk cId="1748346801" sldId="728"/>
        </pc:sldMkLst>
      </pc:sldChg>
      <pc:sldChg chg="delSp modSp new mod ord">
        <pc:chgData name="Neil Diener" userId="ba00ffd9e8d2c981" providerId="LiveId" clId="{E91FE82B-FF14-4C30-A601-D3C05BF82BA5}" dt="2023-03-10T16:15:07.621" v="1545" actId="20577"/>
        <pc:sldMkLst>
          <pc:docMk/>
          <pc:sldMk cId="2318566539" sldId="730"/>
        </pc:sldMkLst>
      </pc:sldChg>
    </pc:docChg>
  </pc:docChgLst>
  <pc:docChgLst>
    <pc:chgData name="sam diener" userId="4ece570d1067d7f6" providerId="LiveId" clId="{944D2669-6EAA-4DD9-9ED7-53751D1D9D89}"/>
    <pc:docChg chg="undo custSel delSld modSld sldOrd modNotesMaster modHandout">
      <pc:chgData name="sam diener" userId="4ece570d1067d7f6" providerId="LiveId" clId="{944D2669-6EAA-4DD9-9ED7-53751D1D9D89}" dt="2024-01-08T18:02:47.371" v="1446" actId="20577"/>
      <pc:docMkLst>
        <pc:docMk/>
      </pc:docMkLst>
      <pc:sldChg chg="modSp mod">
        <pc:chgData name="sam diener" userId="4ece570d1067d7f6" providerId="LiveId" clId="{944D2669-6EAA-4DD9-9ED7-53751D1D9D89}" dt="2024-01-08T18:02:47.371" v="1446" actId="20577"/>
        <pc:sldMkLst>
          <pc:docMk/>
          <pc:sldMk cId="3069140483" sldId="590"/>
        </pc:sldMkLst>
      </pc:sldChg>
      <pc:sldChg chg="delSp modSp del mod ord">
        <pc:chgData name="sam diener" userId="4ece570d1067d7f6" providerId="LiveId" clId="{944D2669-6EAA-4DD9-9ED7-53751D1D9D89}" dt="2023-12-13T19:39:31.445" v="1328" actId="47"/>
        <pc:sldMkLst>
          <pc:docMk/>
          <pc:sldMk cId="524213678" sldId="696"/>
        </pc:sldMkLst>
      </pc:sldChg>
      <pc:sldChg chg="modSp mod">
        <pc:chgData name="sam diener" userId="4ece570d1067d7f6" providerId="LiveId" clId="{944D2669-6EAA-4DD9-9ED7-53751D1D9D89}" dt="2023-12-13T15:59:13.296" v="1306" actId="1076"/>
        <pc:sldMkLst>
          <pc:docMk/>
          <pc:sldMk cId="755131083" sldId="719"/>
        </pc:sldMkLst>
      </pc:sldChg>
      <pc:sldChg chg="modSp mod">
        <pc:chgData name="sam diener" userId="4ece570d1067d7f6" providerId="LiveId" clId="{944D2669-6EAA-4DD9-9ED7-53751D1D9D89}" dt="2023-11-14T18:38:23.074" v="560" actId="27636"/>
        <pc:sldMkLst>
          <pc:docMk/>
          <pc:sldMk cId="4189428185" sldId="723"/>
        </pc:sldMkLst>
      </pc:sldChg>
      <pc:sldChg chg="modSp mod">
        <pc:chgData name="sam diener" userId="4ece570d1067d7f6" providerId="LiveId" clId="{944D2669-6EAA-4DD9-9ED7-53751D1D9D89}" dt="2023-11-04T15:21:38.255" v="2" actId="13926"/>
        <pc:sldMkLst>
          <pc:docMk/>
          <pc:sldMk cId="3762907271" sldId="725"/>
        </pc:sldMkLst>
      </pc:sldChg>
      <pc:sldChg chg="modSp mod">
        <pc:chgData name="sam diener" userId="4ece570d1067d7f6" providerId="LiveId" clId="{944D2669-6EAA-4DD9-9ED7-53751D1D9D89}" dt="2023-12-27T19:44:48.988" v="1388" actId="20577"/>
        <pc:sldMkLst>
          <pc:docMk/>
          <pc:sldMk cId="3349065066" sldId="726"/>
        </pc:sldMkLst>
      </pc:sldChg>
      <pc:sldChg chg="modSp mod modNotes">
        <pc:chgData name="sam diener" userId="4ece570d1067d7f6" providerId="LiveId" clId="{944D2669-6EAA-4DD9-9ED7-53751D1D9D89}" dt="2023-11-14T18:41:09.709" v="590"/>
        <pc:sldMkLst>
          <pc:docMk/>
          <pc:sldMk cId="1748346801" sldId="728"/>
        </pc:sldMkLst>
      </pc:sldChg>
      <pc:sldChg chg="modSp mod">
        <pc:chgData name="sam diener" userId="4ece570d1067d7f6" providerId="LiveId" clId="{944D2669-6EAA-4DD9-9ED7-53751D1D9D89}" dt="2023-12-27T19:46:02.627" v="1434" actId="20577"/>
        <pc:sldMkLst>
          <pc:docMk/>
          <pc:sldMk cId="3032919418" sldId="729"/>
        </pc:sldMkLst>
      </pc:sldChg>
      <pc:sldChg chg="modSp mod">
        <pc:chgData name="sam diener" userId="4ece570d1067d7f6" providerId="LiveId" clId="{944D2669-6EAA-4DD9-9ED7-53751D1D9D89}" dt="2023-11-14T18:40:21.488" v="589" actId="313"/>
        <pc:sldMkLst>
          <pc:docMk/>
          <pc:sldMk cId="1974646667" sldId="734"/>
        </pc:sldMkLst>
      </pc:sldChg>
      <pc:sldChg chg="del">
        <pc:chgData name="sam diener" userId="4ece570d1067d7f6" providerId="LiveId" clId="{944D2669-6EAA-4DD9-9ED7-53751D1D9D89}" dt="2023-11-04T15:35:00.080" v="478" actId="47"/>
        <pc:sldMkLst>
          <pc:docMk/>
          <pc:sldMk cId="938760181" sldId="1416"/>
        </pc:sldMkLst>
      </pc:sldChg>
      <pc:sldChg chg="modSp mod">
        <pc:chgData name="sam diener" userId="4ece570d1067d7f6" providerId="LiveId" clId="{944D2669-6EAA-4DD9-9ED7-53751D1D9D89}" dt="2023-12-13T16:00:40.404" v="1327" actId="13926"/>
        <pc:sldMkLst>
          <pc:docMk/>
          <pc:sldMk cId="4194713938" sldId="1417"/>
        </pc:sldMkLst>
      </pc:sldChg>
      <pc:sldChg chg="modSp mod">
        <pc:chgData name="sam diener" userId="4ece570d1067d7f6" providerId="LiveId" clId="{944D2669-6EAA-4DD9-9ED7-53751D1D9D89}" dt="2023-12-13T15:56:38.862" v="1293" actId="1076"/>
        <pc:sldMkLst>
          <pc:docMk/>
          <pc:sldMk cId="3531891668" sldId="1428"/>
        </pc:sldMkLst>
      </pc:sldChg>
      <pc:sldChg chg="modSp mod">
        <pc:chgData name="sam diener" userId="4ece570d1067d7f6" providerId="LiveId" clId="{944D2669-6EAA-4DD9-9ED7-53751D1D9D89}" dt="2023-12-27T19:44:21.007" v="1379" actId="1035"/>
        <pc:sldMkLst>
          <pc:docMk/>
          <pc:sldMk cId="57167593" sldId="1429"/>
        </pc:sldMkLst>
      </pc:sldChg>
    </pc:docChg>
  </pc:docChgLst>
  <pc:docChgLst>
    <pc:chgData name="sam diener" userId="4ece570d1067d7f6" providerId="LiveId" clId="{9983E2E5-BE36-420E-A86D-14FE827259DA}"/>
    <pc:docChg chg="custSel modSld">
      <pc:chgData name="sam diener" userId="4ece570d1067d7f6" providerId="LiveId" clId="{9983E2E5-BE36-420E-A86D-14FE827259DA}" dt="2024-09-16T18:10:55.605" v="30" actId="20577"/>
      <pc:docMkLst>
        <pc:docMk/>
      </pc:docMkLst>
      <pc:sldChg chg="modSp mod">
        <pc:chgData name="sam diener" userId="4ece570d1067d7f6" providerId="LiveId" clId="{9983E2E5-BE36-420E-A86D-14FE827259DA}" dt="2024-09-16T18:10:55.605" v="30" actId="20577"/>
        <pc:sldMkLst>
          <pc:docMk/>
          <pc:sldMk cId="3069140483" sldId="590"/>
        </pc:sldMkLst>
      </pc:sldChg>
    </pc:docChg>
  </pc:docChgLst>
  <pc:docChgLst>
    <pc:chgData name="sam diener" userId="4ece570d1067d7f6" providerId="LiveId" clId="{D902DFD1-8606-46D3-8969-353EC8375D1C}"/>
    <pc:docChg chg="undo redo custSel modSld">
      <pc:chgData name="sam diener" userId="4ece570d1067d7f6" providerId="LiveId" clId="{D902DFD1-8606-46D3-8969-353EC8375D1C}" dt="2024-08-04T21:57:33.997" v="146" actId="478"/>
      <pc:docMkLst>
        <pc:docMk/>
      </pc:docMkLst>
      <pc:sldChg chg="modSp mod">
        <pc:chgData name="sam diener" userId="4ece570d1067d7f6" providerId="LiveId" clId="{D902DFD1-8606-46D3-8969-353EC8375D1C}" dt="2024-08-04T21:57:04.754" v="145" actId="20577"/>
        <pc:sldMkLst>
          <pc:docMk/>
          <pc:sldMk cId="3032919418" sldId="729"/>
        </pc:sldMkLst>
      </pc:sldChg>
      <pc:sldChg chg="delSp mod">
        <pc:chgData name="sam diener" userId="4ece570d1067d7f6" providerId="LiveId" clId="{D902DFD1-8606-46D3-8969-353EC8375D1C}" dt="2024-08-04T21:57:33.997" v="146" actId="478"/>
        <pc:sldMkLst>
          <pc:docMk/>
          <pc:sldMk cId="1415099242" sldId="1443"/>
        </pc:sldMkLst>
      </pc:sldChg>
    </pc:docChg>
  </pc:docChgLst>
  <pc:docChgLst>
    <pc:chgData name="sam diener" userId="4ece570d1067d7f6" providerId="LiveId" clId="{824ACCEB-AA55-40C4-8A22-EAE310B92FD9}"/>
    <pc:docChg chg="addSld delSld modSld sldOrd">
      <pc:chgData name="sam diener" userId="4ece570d1067d7f6" providerId="LiveId" clId="{824ACCEB-AA55-40C4-8A22-EAE310B92FD9}" dt="2024-05-06T17:41:01.972" v="13" actId="47"/>
      <pc:docMkLst>
        <pc:docMk/>
      </pc:docMkLst>
      <pc:sldChg chg="ord">
        <pc:chgData name="sam diener" userId="4ece570d1067d7f6" providerId="LiveId" clId="{824ACCEB-AA55-40C4-8A22-EAE310B92FD9}" dt="2024-05-06T17:40:21.149" v="9"/>
        <pc:sldMkLst>
          <pc:docMk/>
          <pc:sldMk cId="2519193140" sldId="700"/>
        </pc:sldMkLst>
      </pc:sldChg>
      <pc:sldChg chg="ord">
        <pc:chgData name="sam diener" userId="4ece570d1067d7f6" providerId="LiveId" clId="{824ACCEB-AA55-40C4-8A22-EAE310B92FD9}" dt="2024-05-06T17:40:24.784" v="11"/>
        <pc:sldMkLst>
          <pc:docMk/>
          <pc:sldMk cId="3241071472" sldId="701"/>
        </pc:sldMkLst>
      </pc:sldChg>
      <pc:sldChg chg="modSp mod">
        <pc:chgData name="sam diener" userId="4ece570d1067d7f6" providerId="LiveId" clId="{824ACCEB-AA55-40C4-8A22-EAE310B92FD9}" dt="2024-05-01T17:42:10.724" v="7" actId="14100"/>
        <pc:sldMkLst>
          <pc:docMk/>
          <pc:sldMk cId="3032919418" sldId="729"/>
        </pc:sldMkLst>
      </pc:sldChg>
      <pc:sldChg chg="del">
        <pc:chgData name="sam diener" userId="4ece570d1067d7f6" providerId="LiveId" clId="{824ACCEB-AA55-40C4-8A22-EAE310B92FD9}" dt="2024-05-06T17:41:01.972" v="13" actId="47"/>
        <pc:sldMkLst>
          <pc:docMk/>
          <pc:sldMk cId="4194713938" sldId="1417"/>
        </pc:sldMkLst>
      </pc:sldChg>
      <pc:sldChg chg="add">
        <pc:chgData name="sam diener" userId="4ece570d1067d7f6" providerId="LiveId" clId="{824ACCEB-AA55-40C4-8A22-EAE310B92FD9}" dt="2024-05-06T17:40:51.152" v="12"/>
        <pc:sldMkLst>
          <pc:docMk/>
          <pc:sldMk cId="4144666232" sldId="1421"/>
        </pc:sldMkLst>
      </pc:sldChg>
      <pc:sldChg chg="add">
        <pc:chgData name="sam diener" userId="4ece570d1067d7f6" providerId="LiveId" clId="{824ACCEB-AA55-40C4-8A22-EAE310B92FD9}" dt="2024-05-06T17:40:51.152" v="12"/>
        <pc:sldMkLst>
          <pc:docMk/>
          <pc:sldMk cId="3731441258" sldId="1441"/>
        </pc:sldMkLst>
      </pc:sldChg>
      <pc:sldChg chg="add">
        <pc:chgData name="sam diener" userId="4ece570d1067d7f6" providerId="LiveId" clId="{824ACCEB-AA55-40C4-8A22-EAE310B92FD9}" dt="2024-05-06T17:40:51.152" v="12"/>
        <pc:sldMkLst>
          <pc:docMk/>
          <pc:sldMk cId="556364105" sldId="1442"/>
        </pc:sldMkLst>
      </pc:sldChg>
      <pc:sldChg chg="add">
        <pc:chgData name="sam diener" userId="4ece570d1067d7f6" providerId="LiveId" clId="{824ACCEB-AA55-40C4-8A22-EAE310B92FD9}" dt="2024-05-06T17:40:51.152" v="12"/>
        <pc:sldMkLst>
          <pc:docMk/>
          <pc:sldMk cId="1415099242" sldId="1443"/>
        </pc:sldMkLst>
      </pc:sldChg>
    </pc:docChg>
  </pc:docChgLst>
  <pc:docChgLst>
    <pc:chgData name="Neil Diener" userId="ba00ffd9e8d2c981" providerId="LiveId" clId="{AB1F1856-BB40-4126-9F3D-365FD4FDF7C0}"/>
    <pc:docChg chg="undo redo custSel addSld delSld modSld sldOrd">
      <pc:chgData name="Neil Diener" userId="ba00ffd9e8d2c981" providerId="LiveId" clId="{AB1F1856-BB40-4126-9F3D-365FD4FDF7C0}" dt="2021-10-01T15:03:06.787" v="7893" actId="688"/>
      <pc:docMkLst>
        <pc:docMk/>
      </pc:docMkLst>
      <pc:sldChg chg="modSp mod">
        <pc:chgData name="Neil Diener" userId="ba00ffd9e8d2c981" providerId="LiveId" clId="{AB1F1856-BB40-4126-9F3D-365FD4FDF7C0}" dt="2021-09-17T20:45:42.753" v="7588" actId="20577"/>
        <pc:sldMkLst>
          <pc:docMk/>
          <pc:sldMk cId="3917320867" sldId="587"/>
        </pc:sldMkLst>
      </pc:sldChg>
      <pc:sldChg chg="modSp mod">
        <pc:chgData name="Neil Diener" userId="ba00ffd9e8d2c981" providerId="LiveId" clId="{AB1F1856-BB40-4126-9F3D-365FD4FDF7C0}" dt="2021-09-17T20:49:40.315" v="7589" actId="20577"/>
        <pc:sldMkLst>
          <pc:docMk/>
          <pc:sldMk cId="3069140483" sldId="590"/>
        </pc:sldMkLst>
      </pc:sldChg>
      <pc:sldChg chg="del">
        <pc:chgData name="Neil Diener" userId="ba00ffd9e8d2c981" providerId="LiveId" clId="{AB1F1856-BB40-4126-9F3D-365FD4FDF7C0}" dt="2021-09-09T15:21:41.915" v="917" actId="47"/>
        <pc:sldMkLst>
          <pc:docMk/>
          <pc:sldMk cId="4079337626" sldId="599"/>
        </pc:sldMkLst>
      </pc:sldChg>
      <pc:sldChg chg="addSp modSp mod ord">
        <pc:chgData name="Neil Diener" userId="ba00ffd9e8d2c981" providerId="LiveId" clId="{AB1F1856-BB40-4126-9F3D-365FD4FDF7C0}" dt="2021-09-17T20:25:49.203" v="6720" actId="20577"/>
        <pc:sldMkLst>
          <pc:docMk/>
          <pc:sldMk cId="1874886731" sldId="607"/>
        </pc:sldMkLst>
      </pc:sldChg>
      <pc:sldChg chg="del">
        <pc:chgData name="Neil Diener" userId="ba00ffd9e8d2c981" providerId="LiveId" clId="{AB1F1856-BB40-4126-9F3D-365FD4FDF7C0}" dt="2021-09-09T15:21:11.269" v="913" actId="47"/>
        <pc:sldMkLst>
          <pc:docMk/>
          <pc:sldMk cId="4069056429" sldId="631"/>
        </pc:sldMkLst>
      </pc:sldChg>
      <pc:sldChg chg="del">
        <pc:chgData name="Neil Diener" userId="ba00ffd9e8d2c981" providerId="LiveId" clId="{AB1F1856-BB40-4126-9F3D-365FD4FDF7C0}" dt="2021-09-09T15:21:12.066" v="914" actId="47"/>
        <pc:sldMkLst>
          <pc:docMk/>
          <pc:sldMk cId="1594707331" sldId="633"/>
        </pc:sldMkLst>
      </pc:sldChg>
      <pc:sldChg chg="add del">
        <pc:chgData name="Neil Diener" userId="ba00ffd9e8d2c981" providerId="LiveId" clId="{AB1F1856-BB40-4126-9F3D-365FD4FDF7C0}" dt="2021-09-09T15:33:10.225" v="927" actId="47"/>
        <pc:sldMkLst>
          <pc:docMk/>
          <pc:sldMk cId="3363980052" sldId="643"/>
        </pc:sldMkLst>
      </pc:sldChg>
      <pc:sldChg chg="add del">
        <pc:chgData name="Neil Diener" userId="ba00ffd9e8d2c981" providerId="LiveId" clId="{AB1F1856-BB40-4126-9F3D-365FD4FDF7C0}" dt="2021-09-09T15:33:09.185" v="926" actId="47"/>
        <pc:sldMkLst>
          <pc:docMk/>
          <pc:sldMk cId="847666252" sldId="644"/>
        </pc:sldMkLst>
      </pc:sldChg>
      <pc:sldChg chg="add del ord">
        <pc:chgData name="Neil Diener" userId="ba00ffd9e8d2c981" providerId="LiveId" clId="{AB1F1856-BB40-4126-9F3D-365FD4FDF7C0}" dt="2021-09-17T16:49:47.882" v="4901" actId="47"/>
        <pc:sldMkLst>
          <pc:docMk/>
          <pc:sldMk cId="473039993" sldId="645"/>
        </pc:sldMkLst>
      </pc:sldChg>
      <pc:sldChg chg="modSp add del mod ord">
        <pc:chgData name="Neil Diener" userId="ba00ffd9e8d2c981" providerId="LiveId" clId="{AB1F1856-BB40-4126-9F3D-365FD4FDF7C0}" dt="2021-09-17T20:38:59.853" v="7088" actId="47"/>
        <pc:sldMkLst>
          <pc:docMk/>
          <pc:sldMk cId="968572599" sldId="646"/>
        </pc:sldMkLst>
      </pc:sldChg>
      <pc:sldChg chg="add del">
        <pc:chgData name="Neil Diener" userId="ba00ffd9e8d2c981" providerId="LiveId" clId="{AB1F1856-BB40-4126-9F3D-365FD4FDF7C0}" dt="2021-09-09T15:33:24.909" v="930" actId="47"/>
        <pc:sldMkLst>
          <pc:docMk/>
          <pc:sldMk cId="3081323120" sldId="647"/>
        </pc:sldMkLst>
      </pc:sldChg>
      <pc:sldChg chg="add del">
        <pc:chgData name="Neil Diener" userId="ba00ffd9e8d2c981" providerId="LiveId" clId="{AB1F1856-BB40-4126-9F3D-365FD4FDF7C0}" dt="2021-09-17T16:36:11.462" v="3701" actId="47"/>
        <pc:sldMkLst>
          <pc:docMk/>
          <pc:sldMk cId="1070302684" sldId="659"/>
        </pc:sldMkLst>
      </pc:sldChg>
      <pc:sldChg chg="add del">
        <pc:chgData name="Neil Diener" userId="ba00ffd9e8d2c981" providerId="LiveId" clId="{AB1F1856-BB40-4126-9F3D-365FD4FDF7C0}" dt="2021-09-17T16:36:12.886" v="3702" actId="47"/>
        <pc:sldMkLst>
          <pc:docMk/>
          <pc:sldMk cId="3708518181" sldId="660"/>
        </pc:sldMkLst>
      </pc:sldChg>
      <pc:sldChg chg="del">
        <pc:chgData name="Neil Diener" userId="ba00ffd9e8d2c981" providerId="LiveId" clId="{AB1F1856-BB40-4126-9F3D-365FD4FDF7C0}" dt="2021-09-09T15:21:46.244" v="923" actId="47"/>
        <pc:sldMkLst>
          <pc:docMk/>
          <pc:sldMk cId="1223729368" sldId="678"/>
        </pc:sldMkLst>
      </pc:sldChg>
      <pc:sldChg chg="del">
        <pc:chgData name="Neil Diener" userId="ba00ffd9e8d2c981" providerId="LiveId" clId="{AB1F1856-BB40-4126-9F3D-365FD4FDF7C0}" dt="2021-09-09T15:21:46.825" v="924" actId="47"/>
        <pc:sldMkLst>
          <pc:docMk/>
          <pc:sldMk cId="2282817453" sldId="679"/>
        </pc:sldMkLst>
      </pc:sldChg>
      <pc:sldChg chg="modSp mod ord">
        <pc:chgData name="Neil Diener" userId="ba00ffd9e8d2c981" providerId="LiveId" clId="{AB1F1856-BB40-4126-9F3D-365FD4FDF7C0}" dt="2021-09-17T20:40:02.525" v="7159" actId="20577"/>
        <pc:sldMkLst>
          <pc:docMk/>
          <pc:sldMk cId="1754096772" sldId="683"/>
        </pc:sldMkLst>
      </pc:sldChg>
      <pc:sldChg chg="modSp mod">
        <pc:chgData name="Neil Diener" userId="ba00ffd9e8d2c981" providerId="LiveId" clId="{AB1F1856-BB40-4126-9F3D-365FD4FDF7C0}" dt="2021-09-17T20:36:10.645" v="7025" actId="1076"/>
        <pc:sldMkLst>
          <pc:docMk/>
          <pc:sldMk cId="524213678" sldId="696"/>
        </pc:sldMkLst>
      </pc:sldChg>
      <pc:sldChg chg="modSp mod">
        <pc:chgData name="Neil Diener" userId="ba00ffd9e8d2c981" providerId="LiveId" clId="{AB1F1856-BB40-4126-9F3D-365FD4FDF7C0}" dt="2021-09-09T15:20:39.546" v="911" actId="1036"/>
        <pc:sldMkLst>
          <pc:docMk/>
          <pc:sldMk cId="2399445685" sldId="697"/>
        </pc:sldMkLst>
      </pc:sldChg>
      <pc:sldChg chg="modSp del mod ord">
        <pc:chgData name="Neil Diener" userId="ba00ffd9e8d2c981" providerId="LiveId" clId="{AB1F1856-BB40-4126-9F3D-365FD4FDF7C0}" dt="2021-09-17T20:25:22.107" v="6695" actId="47"/>
        <pc:sldMkLst>
          <pc:docMk/>
          <pc:sldMk cId="973215187" sldId="698"/>
        </pc:sldMkLst>
      </pc:sldChg>
      <pc:sldChg chg="del">
        <pc:chgData name="Neil Diener" userId="ba00ffd9e8d2c981" providerId="LiveId" clId="{AB1F1856-BB40-4126-9F3D-365FD4FDF7C0}" dt="2021-09-09T15:21:09.675" v="912" actId="47"/>
        <pc:sldMkLst>
          <pc:docMk/>
          <pc:sldMk cId="3024736058" sldId="699"/>
        </pc:sldMkLst>
      </pc:sldChg>
      <pc:sldChg chg="addSp delSp modSp mod ord">
        <pc:chgData name="Neil Diener" userId="ba00ffd9e8d2c981" providerId="LiveId" clId="{AB1F1856-BB40-4126-9F3D-365FD4FDF7C0}" dt="2021-09-17T20:25:37.697" v="6715" actId="20577"/>
        <pc:sldMkLst>
          <pc:docMk/>
          <pc:sldMk cId="2519193140" sldId="700"/>
        </pc:sldMkLst>
      </pc:sldChg>
      <pc:sldChg chg="del ord">
        <pc:chgData name="Neil Diener" userId="ba00ffd9e8d2c981" providerId="LiveId" clId="{AB1F1856-BB40-4126-9F3D-365FD4FDF7C0}" dt="2021-09-09T15:46:35.892" v="1554" actId="47"/>
        <pc:sldMkLst>
          <pc:docMk/>
          <pc:sldMk cId="3241071472" sldId="701"/>
        </pc:sldMkLst>
      </pc:sldChg>
      <pc:sldChg chg="del">
        <pc:chgData name="Neil Diener" userId="ba00ffd9e8d2c981" providerId="LiveId" clId="{AB1F1856-BB40-4126-9F3D-365FD4FDF7C0}" dt="2021-09-09T15:21:42.652" v="918" actId="47"/>
        <pc:sldMkLst>
          <pc:docMk/>
          <pc:sldMk cId="3371172052" sldId="702"/>
        </pc:sldMkLst>
      </pc:sldChg>
      <pc:sldChg chg="del">
        <pc:chgData name="Neil Diener" userId="ba00ffd9e8d2c981" providerId="LiveId" clId="{AB1F1856-BB40-4126-9F3D-365FD4FDF7C0}" dt="2021-09-09T15:21:43.682" v="919" actId="47"/>
        <pc:sldMkLst>
          <pc:docMk/>
          <pc:sldMk cId="3018524330" sldId="703"/>
        </pc:sldMkLst>
      </pc:sldChg>
      <pc:sldChg chg="del">
        <pc:chgData name="Neil Diener" userId="ba00ffd9e8d2c981" providerId="LiveId" clId="{AB1F1856-BB40-4126-9F3D-365FD4FDF7C0}" dt="2021-09-09T15:21:44.164" v="920" actId="47"/>
        <pc:sldMkLst>
          <pc:docMk/>
          <pc:sldMk cId="2081183734" sldId="704"/>
        </pc:sldMkLst>
      </pc:sldChg>
      <pc:sldChg chg="del">
        <pc:chgData name="Neil Diener" userId="ba00ffd9e8d2c981" providerId="LiveId" clId="{AB1F1856-BB40-4126-9F3D-365FD4FDF7C0}" dt="2021-09-09T15:21:44.992" v="921" actId="47"/>
        <pc:sldMkLst>
          <pc:docMk/>
          <pc:sldMk cId="1104995604" sldId="705"/>
        </pc:sldMkLst>
      </pc:sldChg>
      <pc:sldChg chg="del">
        <pc:chgData name="Neil Diener" userId="ba00ffd9e8d2c981" providerId="LiveId" clId="{AB1F1856-BB40-4126-9F3D-365FD4FDF7C0}" dt="2021-09-09T15:21:45.502" v="922" actId="47"/>
        <pc:sldMkLst>
          <pc:docMk/>
          <pc:sldMk cId="1433965053" sldId="706"/>
        </pc:sldMkLst>
      </pc:sldChg>
      <pc:sldChg chg="modSp mod ord">
        <pc:chgData name="Neil Diener" userId="ba00ffd9e8d2c981" providerId="LiveId" clId="{AB1F1856-BB40-4126-9F3D-365FD4FDF7C0}" dt="2021-09-17T21:00:45.008" v="7876" actId="20577"/>
        <pc:sldMkLst>
          <pc:docMk/>
          <pc:sldMk cId="2413527805" sldId="707"/>
        </pc:sldMkLst>
      </pc:sldChg>
      <pc:sldChg chg="modSp new del mod">
        <pc:chgData name="Neil Diener" userId="ba00ffd9e8d2c981" providerId="LiveId" clId="{AB1F1856-BB40-4126-9F3D-365FD4FDF7C0}" dt="2021-09-09T15:55:44.339" v="2112" actId="47"/>
        <pc:sldMkLst>
          <pc:docMk/>
          <pc:sldMk cId="2290164669" sldId="708"/>
        </pc:sldMkLst>
      </pc:sldChg>
      <pc:sldChg chg="addSp modSp new mod">
        <pc:chgData name="Neil Diener" userId="ba00ffd9e8d2c981" providerId="LiveId" clId="{AB1F1856-BB40-4126-9F3D-365FD4FDF7C0}" dt="2021-09-17T20:59:28.094" v="7867" actId="20577"/>
        <pc:sldMkLst>
          <pc:docMk/>
          <pc:sldMk cId="272117061" sldId="709"/>
        </pc:sldMkLst>
      </pc:sldChg>
      <pc:sldChg chg="addSp modSp new mod">
        <pc:chgData name="Neil Diener" userId="ba00ffd9e8d2c981" providerId="LiveId" clId="{AB1F1856-BB40-4126-9F3D-365FD4FDF7C0}" dt="2021-09-17T20:42:09.261" v="7294" actId="20577"/>
        <pc:sldMkLst>
          <pc:docMk/>
          <pc:sldMk cId="3092516610" sldId="710"/>
        </pc:sldMkLst>
      </pc:sldChg>
      <pc:sldChg chg="modSp new del mod">
        <pc:chgData name="Neil Diener" userId="ba00ffd9e8d2c981" providerId="LiveId" clId="{AB1F1856-BB40-4126-9F3D-365FD4FDF7C0}" dt="2021-09-09T15:18:12.668" v="762" actId="47"/>
        <pc:sldMkLst>
          <pc:docMk/>
          <pc:sldMk cId="3542553750" sldId="711"/>
        </pc:sldMkLst>
      </pc:sldChg>
      <pc:sldChg chg="addSp modSp new mod">
        <pc:chgData name="Neil Diener" userId="ba00ffd9e8d2c981" providerId="LiveId" clId="{AB1F1856-BB40-4126-9F3D-365FD4FDF7C0}" dt="2021-09-17T20:31:22.614" v="6866" actId="20577"/>
        <pc:sldMkLst>
          <pc:docMk/>
          <pc:sldMk cId="2894538000" sldId="712"/>
        </pc:sldMkLst>
      </pc:sldChg>
      <pc:sldChg chg="addSp modSp new mod">
        <pc:chgData name="Neil Diener" userId="ba00ffd9e8d2c981" providerId="LiveId" clId="{AB1F1856-BB40-4126-9F3D-365FD4FDF7C0}" dt="2021-09-17T20:45:26.674" v="7585" actId="20577"/>
        <pc:sldMkLst>
          <pc:docMk/>
          <pc:sldMk cId="1473215204" sldId="713"/>
        </pc:sldMkLst>
      </pc:sldChg>
      <pc:sldChg chg="addSp delSp modSp new mod">
        <pc:chgData name="Neil Diener" userId="ba00ffd9e8d2c981" providerId="LiveId" clId="{AB1F1856-BB40-4126-9F3D-365FD4FDF7C0}" dt="2021-09-17T20:15:23.056" v="6519" actId="20577"/>
        <pc:sldMkLst>
          <pc:docMk/>
          <pc:sldMk cId="845121608" sldId="714"/>
        </pc:sldMkLst>
      </pc:sldChg>
      <pc:sldChg chg="modSp new del mod">
        <pc:chgData name="Neil Diener" userId="ba00ffd9e8d2c981" providerId="LiveId" clId="{AB1F1856-BB40-4126-9F3D-365FD4FDF7C0}" dt="2021-09-09T15:19:07.535" v="823" actId="47"/>
        <pc:sldMkLst>
          <pc:docMk/>
          <pc:sldMk cId="3085228169" sldId="714"/>
        </pc:sldMkLst>
      </pc:sldChg>
      <pc:sldChg chg="modSp add mod">
        <pc:chgData name="Neil Diener" userId="ba00ffd9e8d2c981" providerId="LiveId" clId="{AB1F1856-BB40-4126-9F3D-365FD4FDF7C0}" dt="2021-09-17T20:52:07.559" v="7640" actId="20577"/>
        <pc:sldMkLst>
          <pc:docMk/>
          <pc:sldMk cId="2525973272" sldId="1399"/>
        </pc:sldMkLst>
      </pc:sldChg>
      <pc:sldChg chg="modSp new mod">
        <pc:chgData name="Neil Diener" userId="ba00ffd9e8d2c981" providerId="LiveId" clId="{AB1F1856-BB40-4126-9F3D-365FD4FDF7C0}" dt="2021-09-17T20:45:04.570" v="7566" actId="20577"/>
        <pc:sldMkLst>
          <pc:docMk/>
          <pc:sldMk cId="330506029" sldId="1400"/>
        </pc:sldMkLst>
      </pc:sldChg>
      <pc:sldChg chg="addSp modSp new mod">
        <pc:chgData name="Neil Diener" userId="ba00ffd9e8d2c981" providerId="LiveId" clId="{AB1F1856-BB40-4126-9F3D-365FD4FDF7C0}" dt="2021-10-01T15:03:06.787" v="7893" actId="688"/>
        <pc:sldMkLst>
          <pc:docMk/>
          <pc:sldMk cId="884151078" sldId="1401"/>
        </pc:sldMkLst>
      </pc:sldChg>
      <pc:sldChg chg="modSp new del mod">
        <pc:chgData name="Neil Diener" userId="ba00ffd9e8d2c981" providerId="LiveId" clId="{AB1F1856-BB40-4126-9F3D-365FD4FDF7C0}" dt="2021-09-17T19:58:04.467" v="6185" actId="47"/>
        <pc:sldMkLst>
          <pc:docMk/>
          <pc:sldMk cId="999442140" sldId="1401"/>
        </pc:sldMkLst>
      </pc:sldChg>
      <pc:sldMasterChg chg="delSldLayout">
        <pc:chgData name="Neil Diener" userId="ba00ffd9e8d2c981" providerId="LiveId" clId="{AB1F1856-BB40-4126-9F3D-365FD4FDF7C0}" dt="2021-09-09T15:21:46.825" v="924" actId="47"/>
        <pc:sldMasterMkLst>
          <pc:docMk/>
          <pc:sldMasterMk cId="0" sldId="2147483674"/>
        </pc:sldMasterMkLst>
        <pc:sldLayoutChg chg="del">
          <pc:chgData name="Neil Diener" userId="ba00ffd9e8d2c981" providerId="LiveId" clId="{AB1F1856-BB40-4126-9F3D-365FD4FDF7C0}" dt="2021-09-09T15:21:12.066" v="914" actId="47"/>
          <pc:sldLayoutMkLst>
            <pc:docMk/>
            <pc:sldMasterMk cId="0" sldId="2147483674"/>
            <pc:sldLayoutMk cId="370488959" sldId="2147483674"/>
          </pc:sldLayoutMkLst>
        </pc:sldLayoutChg>
        <pc:sldLayoutChg chg="del">
          <pc:chgData name="Neil Diener" userId="ba00ffd9e8d2c981" providerId="LiveId" clId="{AB1F1856-BB40-4126-9F3D-365FD4FDF7C0}" dt="2021-09-09T15:21:46.825" v="924" actId="47"/>
          <pc:sldLayoutMkLst>
            <pc:docMk/>
            <pc:sldMasterMk cId="0" sldId="2147483674"/>
            <pc:sldLayoutMk cId="795363846" sldId="2147483675"/>
          </pc:sldLayoutMkLst>
        </pc:sldLayoutChg>
      </pc:sldMasterChg>
    </pc:docChg>
  </pc:docChgLst>
  <pc:docChgLst>
    <pc:chgData name="Neil Diener" userId="ba00ffd9e8d2c981" providerId="LiveId" clId="{85E53106-FCD2-4C78-B541-E7A8F4A3B79C}"/>
    <pc:docChg chg="undo custSel delSld modSld sldOrd">
      <pc:chgData name="Neil Diener" userId="ba00ffd9e8d2c981" providerId="LiveId" clId="{85E53106-FCD2-4C78-B541-E7A8F4A3B79C}" dt="2021-08-12T21:19:01.871" v="1213" actId="13926"/>
      <pc:docMkLst>
        <pc:docMk/>
      </pc:docMkLst>
      <pc:sldChg chg="del">
        <pc:chgData name="Neil Diener" userId="ba00ffd9e8d2c981" providerId="LiveId" clId="{85E53106-FCD2-4C78-B541-E7A8F4A3B79C}" dt="2021-08-12T21:12:15.187" v="1103" actId="47"/>
        <pc:sldMkLst>
          <pc:docMk/>
          <pc:sldMk cId="1507773904" sldId="566"/>
        </pc:sldMkLst>
      </pc:sldChg>
      <pc:sldChg chg="modSp mod">
        <pc:chgData name="Neil Diener" userId="ba00ffd9e8d2c981" providerId="LiveId" clId="{85E53106-FCD2-4C78-B541-E7A8F4A3B79C}" dt="2021-08-12T21:19:01.871" v="1213" actId="13926"/>
        <pc:sldMkLst>
          <pc:docMk/>
          <pc:sldMk cId="3917320867" sldId="587"/>
        </pc:sldMkLst>
      </pc:sldChg>
      <pc:sldChg chg="modSp mod">
        <pc:chgData name="Neil Diener" userId="ba00ffd9e8d2c981" providerId="LiveId" clId="{85E53106-FCD2-4C78-B541-E7A8F4A3B79C}" dt="2021-08-12T21:01:28.112" v="976" actId="20577"/>
        <pc:sldMkLst>
          <pc:docMk/>
          <pc:sldMk cId="3069140483" sldId="590"/>
        </pc:sldMkLst>
      </pc:sldChg>
      <pc:sldChg chg="modSp mod">
        <pc:chgData name="Neil Diener" userId="ba00ffd9e8d2c981" providerId="LiveId" clId="{85E53106-FCD2-4C78-B541-E7A8F4A3B79C}" dt="2021-08-12T21:10:16.410" v="1082" actId="20577"/>
        <pc:sldMkLst>
          <pc:docMk/>
          <pc:sldMk cId="4079337626" sldId="599"/>
        </pc:sldMkLst>
      </pc:sldChg>
      <pc:sldChg chg="del">
        <pc:chgData name="Neil Diener" userId="ba00ffd9e8d2c981" providerId="LiveId" clId="{85E53106-FCD2-4C78-B541-E7A8F4A3B79C}" dt="2021-08-12T21:12:15.187" v="1103" actId="47"/>
        <pc:sldMkLst>
          <pc:docMk/>
          <pc:sldMk cId="576719033" sldId="600"/>
        </pc:sldMkLst>
      </pc:sldChg>
      <pc:sldChg chg="del">
        <pc:chgData name="Neil Diener" userId="ba00ffd9e8d2c981" providerId="LiveId" clId="{85E53106-FCD2-4C78-B541-E7A8F4A3B79C}" dt="2021-08-12T21:12:15.187" v="1103" actId="47"/>
        <pc:sldMkLst>
          <pc:docMk/>
          <pc:sldMk cId="496219682" sldId="601"/>
        </pc:sldMkLst>
      </pc:sldChg>
      <pc:sldChg chg="del">
        <pc:chgData name="Neil Diener" userId="ba00ffd9e8d2c981" providerId="LiveId" clId="{85E53106-FCD2-4C78-B541-E7A8F4A3B79C}" dt="2021-08-12T21:12:15.187" v="1103" actId="47"/>
        <pc:sldMkLst>
          <pc:docMk/>
          <pc:sldMk cId="3445223922" sldId="606"/>
        </pc:sldMkLst>
      </pc:sldChg>
      <pc:sldChg chg="modSp mod">
        <pc:chgData name="Neil Diener" userId="ba00ffd9e8d2c981" providerId="LiveId" clId="{85E53106-FCD2-4C78-B541-E7A8F4A3B79C}" dt="2021-08-12T21:14:17.705" v="1132" actId="20577"/>
        <pc:sldMkLst>
          <pc:docMk/>
          <pc:sldMk cId="1874886731" sldId="607"/>
        </pc:sldMkLst>
      </pc:sldChg>
      <pc:sldChg chg="del">
        <pc:chgData name="Neil Diener" userId="ba00ffd9e8d2c981" providerId="LiveId" clId="{85E53106-FCD2-4C78-B541-E7A8F4A3B79C}" dt="2021-08-12T21:12:15.187" v="1103" actId="47"/>
        <pc:sldMkLst>
          <pc:docMk/>
          <pc:sldMk cId="3228201801" sldId="609"/>
        </pc:sldMkLst>
      </pc:sldChg>
      <pc:sldChg chg="del">
        <pc:chgData name="Neil Diener" userId="ba00ffd9e8d2c981" providerId="LiveId" clId="{85E53106-FCD2-4C78-B541-E7A8F4A3B79C}" dt="2021-08-12T21:12:15.187" v="1103" actId="47"/>
        <pc:sldMkLst>
          <pc:docMk/>
          <pc:sldMk cId="2641040676" sldId="611"/>
        </pc:sldMkLst>
      </pc:sldChg>
      <pc:sldChg chg="del">
        <pc:chgData name="Neil Diener" userId="ba00ffd9e8d2c981" providerId="LiveId" clId="{85E53106-FCD2-4C78-B541-E7A8F4A3B79C}" dt="2021-08-12T21:12:15.187" v="1103" actId="47"/>
        <pc:sldMkLst>
          <pc:docMk/>
          <pc:sldMk cId="2858385103" sldId="612"/>
        </pc:sldMkLst>
      </pc:sldChg>
      <pc:sldChg chg="del">
        <pc:chgData name="Neil Diener" userId="ba00ffd9e8d2c981" providerId="LiveId" clId="{85E53106-FCD2-4C78-B541-E7A8F4A3B79C}" dt="2021-08-12T21:12:15.187" v="1103" actId="47"/>
        <pc:sldMkLst>
          <pc:docMk/>
          <pc:sldMk cId="2916720424" sldId="613"/>
        </pc:sldMkLst>
      </pc:sldChg>
      <pc:sldChg chg="del">
        <pc:chgData name="Neil Diener" userId="ba00ffd9e8d2c981" providerId="LiveId" clId="{85E53106-FCD2-4C78-B541-E7A8F4A3B79C}" dt="2021-08-12T21:12:15.187" v="1103" actId="47"/>
        <pc:sldMkLst>
          <pc:docMk/>
          <pc:sldMk cId="4172980298" sldId="618"/>
        </pc:sldMkLst>
      </pc:sldChg>
      <pc:sldChg chg="ord">
        <pc:chgData name="Neil Diener" userId="ba00ffd9e8d2c981" providerId="LiveId" clId="{85E53106-FCD2-4C78-B541-E7A8F4A3B79C}" dt="2021-08-12T21:11:46.868" v="1100"/>
        <pc:sldMkLst>
          <pc:docMk/>
          <pc:sldMk cId="1223729368" sldId="678"/>
        </pc:sldMkLst>
      </pc:sldChg>
      <pc:sldChg chg="ord">
        <pc:chgData name="Neil Diener" userId="ba00ffd9e8d2c981" providerId="LiveId" clId="{85E53106-FCD2-4C78-B541-E7A8F4A3B79C}" dt="2021-08-12T21:11:51.270" v="1102"/>
        <pc:sldMkLst>
          <pc:docMk/>
          <pc:sldMk cId="2282817453" sldId="679"/>
        </pc:sldMkLst>
      </pc:sldChg>
      <pc:sldChg chg="addSp modSp mod">
        <pc:chgData name="Neil Diener" userId="ba00ffd9e8d2c981" providerId="LiveId" clId="{85E53106-FCD2-4C78-B541-E7A8F4A3B79C}" dt="2021-08-12T21:17:36.944" v="1176" actId="1035"/>
        <pc:sldMkLst>
          <pc:docMk/>
          <pc:sldMk cId="1754096772" sldId="683"/>
        </pc:sldMkLst>
      </pc:sldChg>
      <pc:sldChg chg="modSp mod">
        <pc:chgData name="Neil Diener" userId="ba00ffd9e8d2c981" providerId="LiveId" clId="{85E53106-FCD2-4C78-B541-E7A8F4A3B79C}" dt="2021-08-12T21:13:18.800" v="1117" actId="20577"/>
        <pc:sldMkLst>
          <pc:docMk/>
          <pc:sldMk cId="973215187" sldId="698"/>
        </pc:sldMkLst>
      </pc:sldChg>
      <pc:sldChg chg="modSp mod">
        <pc:chgData name="Neil Diener" userId="ba00ffd9e8d2c981" providerId="LiveId" clId="{85E53106-FCD2-4C78-B541-E7A8F4A3B79C}" dt="2021-08-12T21:13:34.184" v="1118" actId="20577"/>
        <pc:sldMkLst>
          <pc:docMk/>
          <pc:sldMk cId="3024736058" sldId="699"/>
        </pc:sldMkLst>
      </pc:sldChg>
      <pc:sldChg chg="modSp mod">
        <pc:chgData name="Neil Diener" userId="ba00ffd9e8d2c981" providerId="LiveId" clId="{85E53106-FCD2-4C78-B541-E7A8F4A3B79C}" dt="2021-08-12T21:13:51.108" v="1119" actId="13926"/>
        <pc:sldMkLst>
          <pc:docMk/>
          <pc:sldMk cId="2519193140" sldId="700"/>
        </pc:sldMkLst>
      </pc:sldChg>
      <pc:sldChg chg="addSp modSp mod">
        <pc:chgData name="Neil Diener" userId="ba00ffd9e8d2c981" providerId="LiveId" clId="{85E53106-FCD2-4C78-B541-E7A8F4A3B79C}" dt="2021-08-12T21:09:36.008" v="1069" actId="1076"/>
        <pc:sldMkLst>
          <pc:docMk/>
          <pc:sldMk cId="3241071472" sldId="701"/>
        </pc:sldMkLst>
      </pc:sldChg>
      <pc:sldChg chg="modSp mod">
        <pc:chgData name="Neil Diener" userId="ba00ffd9e8d2c981" providerId="LiveId" clId="{85E53106-FCD2-4C78-B541-E7A8F4A3B79C}" dt="2021-08-12T21:16:05.750" v="1160" actId="20577"/>
        <pc:sldMkLst>
          <pc:docMk/>
          <pc:sldMk cId="3371172052" sldId="702"/>
        </pc:sldMkLst>
      </pc:sldChg>
      <pc:sldChg chg="modSp mod">
        <pc:chgData name="Neil Diener" userId="ba00ffd9e8d2c981" providerId="LiveId" clId="{85E53106-FCD2-4C78-B541-E7A8F4A3B79C}" dt="2021-08-12T21:11:06.347" v="1097" actId="1035"/>
        <pc:sldMkLst>
          <pc:docMk/>
          <pc:sldMk cId="3018524330" sldId="703"/>
        </pc:sldMkLst>
      </pc:sldChg>
      <pc:sldChg chg="modSp mod">
        <pc:chgData name="Neil Diener" userId="ba00ffd9e8d2c981" providerId="LiveId" clId="{85E53106-FCD2-4C78-B541-E7A8F4A3B79C}" dt="2021-08-12T21:11:13.188" v="1098" actId="1076"/>
        <pc:sldMkLst>
          <pc:docMk/>
          <pc:sldMk cId="2081183734" sldId="704"/>
        </pc:sldMkLst>
      </pc:sldChg>
      <pc:sldChg chg="modSp mod">
        <pc:chgData name="Neil Diener" userId="ba00ffd9e8d2c981" providerId="LiveId" clId="{85E53106-FCD2-4C78-B541-E7A8F4A3B79C}" dt="2021-08-12T21:17:02.302" v="1171" actId="20577"/>
        <pc:sldMkLst>
          <pc:docMk/>
          <pc:sldMk cId="1433965053" sldId="706"/>
        </pc:sldMkLst>
      </pc:sldChg>
      <pc:sldChg chg="modSp mod">
        <pc:chgData name="Neil Diener" userId="ba00ffd9e8d2c981" providerId="LiveId" clId="{85E53106-FCD2-4C78-B541-E7A8F4A3B79C}" dt="2021-08-12T20:55:44.715" v="784" actId="20577"/>
        <pc:sldMkLst>
          <pc:docMk/>
          <pc:sldMk cId="2413527805" sldId="707"/>
        </pc:sldMkLst>
      </pc:sldChg>
    </pc:docChg>
  </pc:docChgLst>
  <pc:docChgLst>
    <pc:chgData name="sam diener" userId="4ece570d1067d7f6" providerId="LiveId" clId="{315E6D91-A66E-41A9-B206-BB633DDD80E9}"/>
    <pc:docChg chg="addSld modSld">
      <pc:chgData name="sam diener" userId="4ece570d1067d7f6" providerId="LiveId" clId="{315E6D91-A66E-41A9-B206-BB633DDD80E9}" dt="2024-02-20T21:07:23.614" v="402" actId="20577"/>
      <pc:docMkLst>
        <pc:docMk/>
      </pc:docMkLst>
      <pc:sldChg chg="modSp add mod">
        <pc:chgData name="sam diener" userId="4ece570d1067d7f6" providerId="LiveId" clId="{315E6D91-A66E-41A9-B206-BB633DDD80E9}" dt="2024-01-26T16:09:38.205" v="343" actId="20577"/>
        <pc:sldMkLst>
          <pc:docMk/>
          <pc:sldMk cId="3241071472" sldId="701"/>
        </pc:sldMkLst>
      </pc:sldChg>
      <pc:sldChg chg="modSp mod">
        <pc:chgData name="sam diener" userId="4ece570d1067d7f6" providerId="LiveId" clId="{315E6D91-A66E-41A9-B206-BB633DDD80E9}" dt="2024-01-08T18:24:47.503" v="323" actId="1076"/>
        <pc:sldMkLst>
          <pc:docMk/>
          <pc:sldMk cId="755131083" sldId="719"/>
        </pc:sldMkLst>
      </pc:sldChg>
      <pc:sldChg chg="modSp mod">
        <pc:chgData name="sam diener" userId="4ece570d1067d7f6" providerId="LiveId" clId="{315E6D91-A66E-41A9-B206-BB633DDD80E9}" dt="2024-02-20T21:06:55.432" v="398" actId="20577"/>
        <pc:sldMkLst>
          <pc:docMk/>
          <pc:sldMk cId="3349065066" sldId="726"/>
        </pc:sldMkLst>
      </pc:sldChg>
      <pc:sldChg chg="addSp modSp mod">
        <pc:chgData name="sam diener" userId="4ece570d1067d7f6" providerId="LiveId" clId="{315E6D91-A66E-41A9-B206-BB633DDD80E9}" dt="2024-01-08T18:05:46.274" v="56" actId="404"/>
        <pc:sldMkLst>
          <pc:docMk/>
          <pc:sldMk cId="3324055328" sldId="727"/>
        </pc:sldMkLst>
      </pc:sldChg>
      <pc:sldChg chg="modSp mod">
        <pc:chgData name="sam diener" userId="4ece570d1067d7f6" providerId="LiveId" clId="{315E6D91-A66E-41A9-B206-BB633DDD80E9}" dt="2024-02-20T21:07:23.614" v="402" actId="20577"/>
        <pc:sldMkLst>
          <pc:docMk/>
          <pc:sldMk cId="3032919418" sldId="729"/>
        </pc:sldMkLst>
      </pc:sldChg>
      <pc:sldChg chg="modSp mod">
        <pc:chgData name="sam diener" userId="4ece570d1067d7f6" providerId="LiveId" clId="{315E6D91-A66E-41A9-B206-BB633DDD80E9}" dt="2024-02-20T21:05:41.984" v="353" actId="1076"/>
        <pc:sldMkLst>
          <pc:docMk/>
          <pc:sldMk cId="3531891668" sldId="1428"/>
        </pc:sldMkLst>
      </pc:sldChg>
    </pc:docChg>
  </pc:docChgLst>
  <pc:docChgLst>
    <pc:chgData name="Neil Diener" userId="ba00ffd9e8d2c981" providerId="LiveId" clId="{C772B6A5-8A51-412C-A072-E3917C72083E}"/>
    <pc:docChg chg="custSel delSld modSld sldOrd">
      <pc:chgData name="Neil Diener" userId="ba00ffd9e8d2c981" providerId="LiveId" clId="{C772B6A5-8A51-412C-A072-E3917C72083E}" dt="2023-10-09T20:52:35.612" v="430" actId="20577"/>
      <pc:docMkLst>
        <pc:docMk/>
      </pc:docMkLst>
      <pc:sldChg chg="modSp mod">
        <pc:chgData name="Neil Diener" userId="ba00ffd9e8d2c981" providerId="LiveId" clId="{C772B6A5-8A51-412C-A072-E3917C72083E}" dt="2023-10-09T20:41:44.769" v="254" actId="20577"/>
        <pc:sldMkLst>
          <pc:docMk/>
          <pc:sldMk cId="348345099" sldId="669"/>
        </pc:sldMkLst>
      </pc:sldChg>
      <pc:sldChg chg="ord">
        <pc:chgData name="Neil Diener" userId="ba00ffd9e8d2c981" providerId="LiveId" clId="{C772B6A5-8A51-412C-A072-E3917C72083E}" dt="2023-10-09T20:33:29.505" v="111"/>
        <pc:sldMkLst>
          <pc:docMk/>
          <pc:sldMk cId="3571463726" sldId="671"/>
        </pc:sldMkLst>
      </pc:sldChg>
      <pc:sldChg chg="modSp mod">
        <pc:chgData name="Neil Diener" userId="ba00ffd9e8d2c981" providerId="LiveId" clId="{C772B6A5-8A51-412C-A072-E3917C72083E}" dt="2023-10-09T20:50:50.785" v="383" actId="20577"/>
        <pc:sldMkLst>
          <pc:docMk/>
          <pc:sldMk cId="1754096772" sldId="683"/>
        </pc:sldMkLst>
      </pc:sldChg>
      <pc:sldChg chg="ord">
        <pc:chgData name="Neil Diener" userId="ba00ffd9e8d2c981" providerId="LiveId" clId="{C772B6A5-8A51-412C-A072-E3917C72083E}" dt="2023-10-09T20:32:56.333" v="108"/>
        <pc:sldMkLst>
          <pc:docMk/>
          <pc:sldMk cId="524213678" sldId="696"/>
        </pc:sldMkLst>
      </pc:sldChg>
      <pc:sldChg chg="del">
        <pc:chgData name="Neil Diener" userId="ba00ffd9e8d2c981" providerId="LiveId" clId="{C772B6A5-8A51-412C-A072-E3917C72083E}" dt="2023-10-09T20:33:11.958" v="109" actId="47"/>
        <pc:sldMkLst>
          <pc:docMk/>
          <pc:sldMk cId="1343727885" sldId="703"/>
        </pc:sldMkLst>
      </pc:sldChg>
      <pc:sldChg chg="modSp mod">
        <pc:chgData name="Neil Diener" userId="ba00ffd9e8d2c981" providerId="LiveId" clId="{C772B6A5-8A51-412C-A072-E3917C72083E}" dt="2023-10-09T20:51:08.146" v="403" actId="20577"/>
        <pc:sldMkLst>
          <pc:docMk/>
          <pc:sldMk cId="2631306303" sldId="715"/>
        </pc:sldMkLst>
      </pc:sldChg>
      <pc:sldChg chg="modSp mod">
        <pc:chgData name="Neil Diener" userId="ba00ffd9e8d2c981" providerId="LiveId" clId="{C772B6A5-8A51-412C-A072-E3917C72083E}" dt="2023-10-09T20:50:56.676" v="389" actId="20577"/>
        <pc:sldMkLst>
          <pc:docMk/>
          <pc:sldMk cId="4014486405" sldId="716"/>
        </pc:sldMkLst>
      </pc:sldChg>
      <pc:sldChg chg="modSp mod ord">
        <pc:chgData name="Neil Diener" userId="ba00ffd9e8d2c981" providerId="LiveId" clId="{C772B6A5-8A51-412C-A072-E3917C72083E}" dt="2023-10-09T20:49:24.046" v="331" actId="20577"/>
        <pc:sldMkLst>
          <pc:docMk/>
          <pc:sldMk cId="755131083" sldId="719"/>
        </pc:sldMkLst>
      </pc:sldChg>
      <pc:sldChg chg="ord">
        <pc:chgData name="Neil Diener" userId="ba00ffd9e8d2c981" providerId="LiveId" clId="{C772B6A5-8A51-412C-A072-E3917C72083E}" dt="2023-10-09T20:34:08.773" v="115"/>
        <pc:sldMkLst>
          <pc:docMk/>
          <pc:sldMk cId="2107322878" sldId="721"/>
        </pc:sldMkLst>
      </pc:sldChg>
      <pc:sldChg chg="modSp mod">
        <pc:chgData name="Neil Diener" userId="ba00ffd9e8d2c981" providerId="LiveId" clId="{C772B6A5-8A51-412C-A072-E3917C72083E}" dt="2023-10-09T20:47:40.526" v="318" actId="20577"/>
        <pc:sldMkLst>
          <pc:docMk/>
          <pc:sldMk cId="4189428185" sldId="723"/>
        </pc:sldMkLst>
      </pc:sldChg>
      <pc:sldChg chg="modSp mod">
        <pc:chgData name="Neil Diener" userId="ba00ffd9e8d2c981" providerId="LiveId" clId="{C772B6A5-8A51-412C-A072-E3917C72083E}" dt="2023-10-09T20:48:11.713" v="319" actId="20577"/>
        <pc:sldMkLst>
          <pc:docMk/>
          <pc:sldMk cId="3850537313" sldId="724"/>
        </pc:sldMkLst>
      </pc:sldChg>
      <pc:sldChg chg="modSp mod">
        <pc:chgData name="Neil Diener" userId="ba00ffd9e8d2c981" providerId="LiveId" clId="{C772B6A5-8A51-412C-A072-E3917C72083E}" dt="2023-10-09T20:48:39.777" v="330" actId="20577"/>
        <pc:sldMkLst>
          <pc:docMk/>
          <pc:sldMk cId="3762907271" sldId="725"/>
        </pc:sldMkLst>
      </pc:sldChg>
      <pc:sldChg chg="addSp modSp mod ord">
        <pc:chgData name="Neil Diener" userId="ba00ffd9e8d2c981" providerId="LiveId" clId="{C772B6A5-8A51-412C-A072-E3917C72083E}" dt="2023-10-09T20:44:31.764" v="273" actId="20577"/>
        <pc:sldMkLst>
          <pc:docMk/>
          <pc:sldMk cId="3349065066" sldId="726"/>
        </pc:sldMkLst>
      </pc:sldChg>
      <pc:sldChg chg="modSp mod">
        <pc:chgData name="Neil Diener" userId="ba00ffd9e8d2c981" providerId="LiveId" clId="{C772B6A5-8A51-412C-A072-E3917C72083E}" dt="2023-10-09T20:32:39.489" v="104" actId="20577"/>
        <pc:sldMkLst>
          <pc:docMk/>
          <pc:sldMk cId="3324055328" sldId="727"/>
        </pc:sldMkLst>
      </pc:sldChg>
      <pc:sldChg chg="modSp mod ord">
        <pc:chgData name="Neil Diener" userId="ba00ffd9e8d2c981" providerId="LiveId" clId="{C772B6A5-8A51-412C-A072-E3917C72083E}" dt="2023-10-09T20:50:23.580" v="379" actId="20577"/>
        <pc:sldMkLst>
          <pc:docMk/>
          <pc:sldMk cId="1748346801" sldId="728"/>
        </pc:sldMkLst>
      </pc:sldChg>
      <pc:sldChg chg="modSp mod">
        <pc:chgData name="Neil Diener" userId="ba00ffd9e8d2c981" providerId="LiveId" clId="{C772B6A5-8A51-412C-A072-E3917C72083E}" dt="2023-10-09T20:51:32.620" v="414" actId="20577"/>
        <pc:sldMkLst>
          <pc:docMk/>
          <pc:sldMk cId="1974646667" sldId="734"/>
        </pc:sldMkLst>
      </pc:sldChg>
      <pc:sldChg chg="addSp delSp modSp mod ord">
        <pc:chgData name="Neil Diener" userId="ba00ffd9e8d2c981" providerId="LiveId" clId="{C772B6A5-8A51-412C-A072-E3917C72083E}" dt="2023-10-09T20:46:28.895" v="293" actId="1076"/>
        <pc:sldMkLst>
          <pc:docMk/>
          <pc:sldMk cId="938760181" sldId="1416"/>
        </pc:sldMkLst>
      </pc:sldChg>
      <pc:sldChg chg="ord">
        <pc:chgData name="Neil Diener" userId="ba00ffd9e8d2c981" providerId="LiveId" clId="{C772B6A5-8A51-412C-A072-E3917C72083E}" dt="2023-10-09T20:34:02.538" v="113"/>
        <pc:sldMkLst>
          <pc:docMk/>
          <pc:sldMk cId="4194713938" sldId="1417"/>
        </pc:sldMkLst>
      </pc:sldChg>
      <pc:sldChg chg="modSp mod">
        <pc:chgData name="Neil Diener" userId="ba00ffd9e8d2c981" providerId="LiveId" clId="{C772B6A5-8A51-412C-A072-E3917C72083E}" dt="2023-10-09T20:51:44.902" v="419" actId="20577"/>
        <pc:sldMkLst>
          <pc:docMk/>
          <pc:sldMk cId="1081516014" sldId="1420"/>
        </pc:sldMkLst>
      </pc:sldChg>
      <pc:sldChg chg="modSp mod">
        <pc:chgData name="Neil Diener" userId="ba00ffd9e8d2c981" providerId="LiveId" clId="{C772B6A5-8A51-412C-A072-E3917C72083E}" dt="2023-10-09T20:51:59.546" v="423" actId="20577"/>
        <pc:sldMkLst>
          <pc:docMk/>
          <pc:sldMk cId="572953777" sldId="1425"/>
        </pc:sldMkLst>
      </pc:sldChg>
      <pc:sldChg chg="modSp mod">
        <pc:chgData name="Neil Diener" userId="ba00ffd9e8d2c981" providerId="LiveId" clId="{C772B6A5-8A51-412C-A072-E3917C72083E}" dt="2023-10-09T20:52:03.562" v="427" actId="20577"/>
        <pc:sldMkLst>
          <pc:docMk/>
          <pc:sldMk cId="153385718" sldId="1427"/>
        </pc:sldMkLst>
      </pc:sldChg>
    </pc:docChg>
  </pc:docChgLst>
  <pc:docChgLst>
    <pc:chgData name="Neil Diener" userId="ba00ffd9e8d2c981" providerId="LiveId" clId="{39DBDA19-9D52-4C07-81E0-FB6797BBE987}"/>
    <pc:docChg chg="undo custSel modSld sldOrd modNotesMaster modHandout">
      <pc:chgData name="Neil Diener" userId="ba00ffd9e8d2c981" providerId="LiveId" clId="{39DBDA19-9D52-4C07-81E0-FB6797BBE987}" dt="2023-10-24T14:39:44.462" v="1422" actId="13926"/>
      <pc:docMkLst>
        <pc:docMk/>
      </pc:docMkLst>
      <pc:sldChg chg="modSp mod">
        <pc:chgData name="Neil Diener" userId="ba00ffd9e8d2c981" providerId="LiveId" clId="{39DBDA19-9D52-4C07-81E0-FB6797BBE987}" dt="2023-10-23T14:54:06.919" v="1258" actId="20577"/>
        <pc:sldMkLst>
          <pc:docMk/>
          <pc:sldMk cId="3069140483" sldId="590"/>
        </pc:sldMkLst>
      </pc:sldChg>
      <pc:sldChg chg="modSp mod">
        <pc:chgData name="Neil Diener" userId="ba00ffd9e8d2c981" providerId="LiveId" clId="{39DBDA19-9D52-4C07-81E0-FB6797BBE987}" dt="2023-10-23T19:26:08.428" v="1369" actId="20577"/>
        <pc:sldMkLst>
          <pc:docMk/>
          <pc:sldMk cId="348345099" sldId="669"/>
        </pc:sldMkLst>
      </pc:sldChg>
      <pc:sldChg chg="ord">
        <pc:chgData name="Neil Diener" userId="ba00ffd9e8d2c981" providerId="LiveId" clId="{39DBDA19-9D52-4C07-81E0-FB6797BBE987}" dt="2023-10-13T18:05:35.978" v="1166"/>
        <pc:sldMkLst>
          <pc:docMk/>
          <pc:sldMk cId="3571463726" sldId="671"/>
        </pc:sldMkLst>
      </pc:sldChg>
      <pc:sldChg chg="modSp mod">
        <pc:chgData name="Neil Diener" userId="ba00ffd9e8d2c981" providerId="LiveId" clId="{39DBDA19-9D52-4C07-81E0-FB6797BBE987}" dt="2023-10-24T14:38:40.599" v="1414" actId="27636"/>
        <pc:sldMkLst>
          <pc:docMk/>
          <pc:sldMk cId="4189428185" sldId="723"/>
        </pc:sldMkLst>
      </pc:sldChg>
      <pc:sldChg chg="modSp mod">
        <pc:chgData name="Neil Diener" userId="ba00ffd9e8d2c981" providerId="LiveId" clId="{39DBDA19-9D52-4C07-81E0-FB6797BBE987}" dt="2023-10-24T14:38:16.753" v="1410" actId="20577"/>
        <pc:sldMkLst>
          <pc:docMk/>
          <pc:sldMk cId="3850537313" sldId="724"/>
        </pc:sldMkLst>
      </pc:sldChg>
      <pc:sldChg chg="addSp modSp mod">
        <pc:chgData name="Neil Diener" userId="ba00ffd9e8d2c981" providerId="LiveId" clId="{39DBDA19-9D52-4C07-81E0-FB6797BBE987}" dt="2023-10-13T18:04:56.843" v="1159" actId="20577"/>
        <pc:sldMkLst>
          <pc:docMk/>
          <pc:sldMk cId="3762907271" sldId="725"/>
        </pc:sldMkLst>
      </pc:sldChg>
      <pc:sldChg chg="modSp mod">
        <pc:chgData name="Neil Diener" userId="ba00ffd9e8d2c981" providerId="LiveId" clId="{39DBDA19-9D52-4C07-81E0-FB6797BBE987}" dt="2023-10-10T18:51:05.064" v="1020" actId="20577"/>
        <pc:sldMkLst>
          <pc:docMk/>
          <pc:sldMk cId="3349065066" sldId="726"/>
        </pc:sldMkLst>
      </pc:sldChg>
      <pc:sldChg chg="addSp delSp modSp mod">
        <pc:chgData name="Neil Diener" userId="ba00ffd9e8d2c981" providerId="LiveId" clId="{39DBDA19-9D52-4C07-81E0-FB6797BBE987}" dt="2023-10-13T18:06:58.997" v="1199" actId="20577"/>
        <pc:sldMkLst>
          <pc:docMk/>
          <pc:sldMk cId="3324055328" sldId="727"/>
        </pc:sldMkLst>
      </pc:sldChg>
      <pc:sldChg chg="modSp mod ord modNotes">
        <pc:chgData name="Neil Diener" userId="ba00ffd9e8d2c981" providerId="LiveId" clId="{39DBDA19-9D52-4C07-81E0-FB6797BBE987}" dt="2023-10-23T19:25:49.309" v="1362"/>
        <pc:sldMkLst>
          <pc:docMk/>
          <pc:sldMk cId="1748346801" sldId="728"/>
        </pc:sldMkLst>
      </pc:sldChg>
      <pc:sldChg chg="modSp mod">
        <pc:chgData name="Neil Diener" userId="ba00ffd9e8d2c981" providerId="LiveId" clId="{39DBDA19-9D52-4C07-81E0-FB6797BBE987}" dt="2023-10-24T14:39:44.462" v="1422" actId="13926"/>
        <pc:sldMkLst>
          <pc:docMk/>
          <pc:sldMk cId="3032919418" sldId="729"/>
        </pc:sldMkLst>
      </pc:sldChg>
      <pc:sldChg chg="addSp modSp mod ord">
        <pc:chgData name="Neil Diener" userId="ba00ffd9e8d2c981" providerId="LiveId" clId="{39DBDA19-9D52-4C07-81E0-FB6797BBE987}" dt="2023-10-23T19:26:58.639" v="1373" actId="20577"/>
        <pc:sldMkLst>
          <pc:docMk/>
          <pc:sldMk cId="1974646667" sldId="734"/>
        </pc:sldMkLst>
      </pc:sldChg>
      <pc:sldChg chg="modSp mod ord">
        <pc:chgData name="Neil Diener" userId="ba00ffd9e8d2c981" providerId="LiveId" clId="{39DBDA19-9D52-4C07-81E0-FB6797BBE987}" dt="2023-10-24T14:39:16.333" v="1421" actId="20577"/>
        <pc:sldMkLst>
          <pc:docMk/>
          <pc:sldMk cId="938760181" sldId="1416"/>
        </pc:sldMkLst>
      </pc:sldChg>
      <pc:sldChg chg="modSp mod">
        <pc:chgData name="Neil Diener" userId="ba00ffd9e8d2c981" providerId="LiveId" clId="{39DBDA19-9D52-4C07-81E0-FB6797BBE987}" dt="2023-10-23T14:50:34.931" v="1238" actId="1076"/>
        <pc:sldMkLst>
          <pc:docMk/>
          <pc:sldMk cId="1081516014" sldId="14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921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>
              <a:defRPr sz="1100" noProof="1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589" y="0"/>
            <a:ext cx="3169921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>
              <a:defRPr sz="1100" noProof="1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474"/>
            <a:ext cx="3169921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>
              <a:defRPr sz="1100" noProof="1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589" y="9119474"/>
            <a:ext cx="3169921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>
              <a:defRPr sz="1100" noProof="1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83BA35F5-ADDB-C54A-A225-8BF0243969A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905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921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9" y="0"/>
            <a:ext cx="3169921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>
              <a:defRPr sz="11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1" y="4560570"/>
            <a:ext cx="58521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474"/>
            <a:ext cx="3169921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>
              <a:defRPr sz="11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9" y="9119474"/>
            <a:ext cx="3169921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>
              <a:defRPr sz="11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08AA67D8-14E0-D647-A2F2-7F62571B73E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442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0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0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01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01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5022" algn="l" defTabSz="4570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26" algn="l" defTabSz="4570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31" algn="l" defTabSz="4570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34" algn="l" defTabSz="4570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AA67D8-14E0-D647-A2F2-7F62571B73E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63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1" tIns="48315" rIns="96631" bIns="48315" anchor="t" anchorCtr="0">
            <a:noAutofit/>
          </a:bodyPr>
          <a:lstStyle/>
          <a:p>
            <a:pPr>
              <a:spcBef>
                <a:spcPts val="370"/>
              </a:spcBef>
              <a:spcAft>
                <a:spcPts val="0"/>
              </a:spcAft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09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63601" y="4017966"/>
            <a:ext cx="7485063" cy="960437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12293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863603" y="5003800"/>
            <a:ext cx="7510463" cy="800100"/>
          </a:xfrm>
        </p:spPr>
        <p:txBody>
          <a:bodyPr/>
          <a:lstStyle>
            <a:lvl1pPr marL="0" indent="0">
              <a:buFont typeface="Wingdings" charset="0"/>
              <a:buNone/>
              <a:defRPr sz="2200" b="0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2" b="17100"/>
          <a:stretch/>
        </p:blipFill>
        <p:spPr>
          <a:xfrm>
            <a:off x="7372929" y="6108700"/>
            <a:ext cx="1771072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04863"/>
      </p:ext>
    </p:extLst>
  </p:cSld>
  <p:clrMapOvr>
    <a:masterClrMapping/>
  </p:clrMapOvr>
  <p:transition spd="med">
    <p:fade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2F7B9098-95DC-014C-B7D4-55EFE87F4A2E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97658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8775" y="-7935"/>
            <a:ext cx="2130425" cy="60134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-7935"/>
            <a:ext cx="6242050" cy="6013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A2A5AAB5-92F7-C749-9F0D-BFF6E0DC77D0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05326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1278" y="6155200"/>
            <a:ext cx="1662722" cy="7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0001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05" indent="0">
              <a:buNone/>
              <a:defRPr sz="1800"/>
            </a:lvl2pPr>
            <a:lvl3pPr marL="914009" indent="0">
              <a:buNone/>
              <a:defRPr sz="1600"/>
            </a:lvl3pPr>
            <a:lvl4pPr marL="1371012" indent="0">
              <a:buNone/>
              <a:defRPr sz="1400"/>
            </a:lvl4pPr>
            <a:lvl5pPr marL="1828017" indent="0">
              <a:buNone/>
              <a:defRPr sz="1400"/>
            </a:lvl5pPr>
            <a:lvl6pPr marL="2285022" indent="0">
              <a:buNone/>
              <a:defRPr sz="1400"/>
            </a:lvl6pPr>
            <a:lvl7pPr marL="2742026" indent="0">
              <a:buNone/>
              <a:defRPr sz="1400"/>
            </a:lvl7pPr>
            <a:lvl8pPr marL="3199031" indent="0">
              <a:buNone/>
              <a:defRPr sz="1400"/>
            </a:lvl8pPr>
            <a:lvl9pPr marL="365603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C9D5AD3F-8DBB-1747-9338-A279E6F13B82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05975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614491"/>
            <a:ext cx="4186238" cy="4391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6" y="1614491"/>
            <a:ext cx="4186237" cy="4391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25E2ACD0-C7EE-A445-B62B-2B3294D43B5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8330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5" indent="0">
              <a:buNone/>
              <a:defRPr sz="2000" b="1"/>
            </a:lvl2pPr>
            <a:lvl3pPr marL="914009" indent="0">
              <a:buNone/>
              <a:defRPr sz="1800" b="1"/>
            </a:lvl3pPr>
            <a:lvl4pPr marL="1371012" indent="0">
              <a:buNone/>
              <a:defRPr sz="1600" b="1"/>
            </a:lvl4pPr>
            <a:lvl5pPr marL="1828017" indent="0">
              <a:buNone/>
              <a:defRPr sz="1600" b="1"/>
            </a:lvl5pPr>
            <a:lvl6pPr marL="2285022" indent="0">
              <a:buNone/>
              <a:defRPr sz="1600" b="1"/>
            </a:lvl6pPr>
            <a:lvl7pPr marL="2742026" indent="0">
              <a:buNone/>
              <a:defRPr sz="1600" b="1"/>
            </a:lvl7pPr>
            <a:lvl8pPr marL="3199031" indent="0">
              <a:buNone/>
              <a:defRPr sz="1600" b="1"/>
            </a:lvl8pPr>
            <a:lvl9pPr marL="365603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5" indent="0">
              <a:buNone/>
              <a:defRPr sz="2000" b="1"/>
            </a:lvl2pPr>
            <a:lvl3pPr marL="914009" indent="0">
              <a:buNone/>
              <a:defRPr sz="1800" b="1"/>
            </a:lvl3pPr>
            <a:lvl4pPr marL="1371012" indent="0">
              <a:buNone/>
              <a:defRPr sz="1600" b="1"/>
            </a:lvl4pPr>
            <a:lvl5pPr marL="1828017" indent="0">
              <a:buNone/>
              <a:defRPr sz="1600" b="1"/>
            </a:lvl5pPr>
            <a:lvl6pPr marL="2285022" indent="0">
              <a:buNone/>
              <a:defRPr sz="1600" b="1"/>
            </a:lvl6pPr>
            <a:lvl7pPr marL="2742026" indent="0">
              <a:buNone/>
              <a:defRPr sz="1600" b="1"/>
            </a:lvl7pPr>
            <a:lvl8pPr marL="3199031" indent="0">
              <a:buNone/>
              <a:defRPr sz="1600" b="1"/>
            </a:lvl8pPr>
            <a:lvl9pPr marL="365603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32F081CD-9950-BC4D-9D69-D9D624A9F2C9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24481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2188A969-7449-D54A-BA84-6254DBF250A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188032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0D0EB0C8-93A8-6040-9211-8D4E67CD58A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05539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05" indent="0">
              <a:buNone/>
              <a:defRPr sz="1200"/>
            </a:lvl2pPr>
            <a:lvl3pPr marL="914009" indent="0">
              <a:buNone/>
              <a:defRPr sz="1000"/>
            </a:lvl3pPr>
            <a:lvl4pPr marL="1371012" indent="0">
              <a:buNone/>
              <a:defRPr sz="900"/>
            </a:lvl4pPr>
            <a:lvl5pPr marL="1828017" indent="0">
              <a:buNone/>
              <a:defRPr sz="900"/>
            </a:lvl5pPr>
            <a:lvl6pPr marL="2285022" indent="0">
              <a:buNone/>
              <a:defRPr sz="900"/>
            </a:lvl6pPr>
            <a:lvl7pPr marL="2742026" indent="0">
              <a:buNone/>
              <a:defRPr sz="900"/>
            </a:lvl7pPr>
            <a:lvl8pPr marL="3199031" indent="0">
              <a:buNone/>
              <a:defRPr sz="900"/>
            </a:lvl8pPr>
            <a:lvl9pPr marL="365603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70E53D94-3E5F-1B45-8AF5-72766FC086D4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77351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05" indent="0">
              <a:buNone/>
              <a:defRPr sz="2800"/>
            </a:lvl2pPr>
            <a:lvl3pPr marL="914009" indent="0">
              <a:buNone/>
              <a:defRPr sz="2400"/>
            </a:lvl3pPr>
            <a:lvl4pPr marL="1371012" indent="0">
              <a:buNone/>
              <a:defRPr sz="2000"/>
            </a:lvl4pPr>
            <a:lvl5pPr marL="1828017" indent="0">
              <a:buNone/>
              <a:defRPr sz="2000"/>
            </a:lvl5pPr>
            <a:lvl6pPr marL="2285022" indent="0">
              <a:buNone/>
              <a:defRPr sz="2000"/>
            </a:lvl6pPr>
            <a:lvl7pPr marL="2742026" indent="0">
              <a:buNone/>
              <a:defRPr sz="2000"/>
            </a:lvl7pPr>
            <a:lvl8pPr marL="3199031" indent="0">
              <a:buNone/>
              <a:defRPr sz="2000"/>
            </a:lvl8pPr>
            <a:lvl9pPr marL="365603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05" indent="0">
              <a:buNone/>
              <a:defRPr sz="1200"/>
            </a:lvl2pPr>
            <a:lvl3pPr marL="914009" indent="0">
              <a:buNone/>
              <a:defRPr sz="1000"/>
            </a:lvl3pPr>
            <a:lvl4pPr marL="1371012" indent="0">
              <a:buNone/>
              <a:defRPr sz="900"/>
            </a:lvl4pPr>
            <a:lvl5pPr marL="1828017" indent="0">
              <a:buNone/>
              <a:defRPr sz="900"/>
            </a:lvl5pPr>
            <a:lvl6pPr marL="2285022" indent="0">
              <a:buNone/>
              <a:defRPr sz="900"/>
            </a:lvl6pPr>
            <a:lvl7pPr marL="2742026" indent="0">
              <a:buNone/>
              <a:defRPr sz="900"/>
            </a:lvl7pPr>
            <a:lvl8pPr marL="3199031" indent="0">
              <a:buNone/>
              <a:defRPr sz="900"/>
            </a:lvl8pPr>
            <a:lvl9pPr marL="365603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F6826F28-87D1-C44E-A863-2E9250ADFAE7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02352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ChangeArrowheads="1"/>
          </p:cNvSpPr>
          <p:nvPr/>
        </p:nvSpPr>
        <p:spPr bwMode="gray">
          <a:xfrm>
            <a:off x="2162177" y="6408738"/>
            <a:ext cx="47847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1" tIns="45700" rIns="91401" bIns="45700"/>
          <a:lstStyle/>
          <a:p>
            <a:pPr algn="ctr"/>
            <a:endParaRPr lang="en-US" sz="1000"/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14326" y="-7938"/>
            <a:ext cx="7210425" cy="6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00" rIns="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1269" name="Rectangle 10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19078" y="6408738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cs typeface="+mn-cs"/>
              </a:defRPr>
            </a:lvl1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3943F248-3BFA-ED41-A88D-A92F5BCA4649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4325" y="1614491"/>
            <a:ext cx="852487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00" rIns="0" bIns="4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266950" y="6379392"/>
            <a:ext cx="4641850" cy="276999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en-US" sz="1200" dirty="0"/>
              <a:t>Emanate Wireless</a:t>
            </a:r>
            <a:r>
              <a:rPr lang="en-US" sz="1200" baseline="0" dirty="0"/>
              <a:t> </a:t>
            </a:r>
            <a:r>
              <a:rPr lang="en-US" sz="1200" dirty="0"/>
              <a:t>Confidential and Proprietary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med">
    <p:fade/>
  </p:transition>
  <p:hf sldNum="0"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005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0"/>
        </a:defRPr>
      </a:lvl6pPr>
      <a:lvl7pPr marL="914009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0"/>
        </a:defRPr>
      </a:lvl7pPr>
      <a:lvl8pPr marL="1371012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0"/>
        </a:defRPr>
      </a:lvl8pPr>
      <a:lvl9pPr marL="1828017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190419" indent="-190419" algn="l" rtl="0" eaLnBrk="0" fontAlgn="base" hangingPunct="0">
        <a:spcBef>
          <a:spcPct val="6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 b="1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380838" indent="-188832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2pPr>
      <a:lvl3pPr marL="561735" indent="-179311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768022" indent="-204701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050475" indent="-168203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1507480" indent="-168203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1964484" indent="-168203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2421487" indent="-168203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2878492" indent="-168203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5" algn="l" defTabSz="457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09" algn="l" defTabSz="457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12" algn="l" defTabSz="457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17" algn="l" defTabSz="457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22" algn="l" defTabSz="457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26" algn="l" defTabSz="457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31" algn="l" defTabSz="457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34" algn="l" defTabSz="457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858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1E431C-CFC5-46F0-AAA2-51F70D73C7E6}"/>
              </a:ext>
            </a:extLst>
          </p:cNvPr>
          <p:cNvSpPr/>
          <p:nvPr/>
        </p:nvSpPr>
        <p:spPr bwMode="auto">
          <a:xfrm>
            <a:off x="0" y="1416843"/>
            <a:ext cx="9144000" cy="1195387"/>
          </a:xfrm>
          <a:prstGeom prst="rect">
            <a:avLst/>
          </a:prstGeom>
          <a:solidFill>
            <a:srgbClr val="3399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accent3"/>
                </a:solidFill>
              </a:rPr>
              <a:t>    Emanate Wireless – Investor Pitch</a:t>
            </a:r>
            <a:endParaRPr lang="en-US" baseline="30000" dirty="0">
              <a:solidFill>
                <a:schemeClr val="accent3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      “</a:t>
            </a:r>
            <a:r>
              <a:rPr lang="en-US" dirty="0"/>
              <a:t>Smarter healthcare, powered by wireless innovation &amp; AI</a:t>
            </a:r>
            <a:r>
              <a:rPr lang="en-US" sz="1800" dirty="0">
                <a:solidFill>
                  <a:schemeClr val="bg1"/>
                </a:solidFill>
              </a:rPr>
              <a:t>”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June 30, 2025</a:t>
            </a:r>
            <a:endParaRPr kumimoji="0" lang="en-US" sz="18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4048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00B0-5FFB-4ECC-A856-EFEA67E9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18" y="10310"/>
            <a:ext cx="7352094" cy="600076"/>
          </a:xfrm>
        </p:spPr>
        <p:txBody>
          <a:bodyPr/>
          <a:lstStyle/>
          <a:p>
            <a:r>
              <a:rPr lang="en-US" dirty="0"/>
              <a:t>A VERY LARGE TAM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1F85-1ED0-4FCB-96BC-63BE6C6D5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90" y="962647"/>
            <a:ext cx="7274371" cy="3315057"/>
          </a:xfrm>
        </p:spPr>
        <p:txBody>
          <a:bodyPr/>
          <a:lstStyle/>
          <a:p>
            <a:r>
              <a:rPr lang="en-US" dirty="0"/>
              <a:t>Healthcare (Traditional RTLS)</a:t>
            </a:r>
          </a:p>
          <a:p>
            <a:pPr lvl="1"/>
            <a:r>
              <a:rPr lang="en-US" dirty="0"/>
              <a:t>Hospitals = 3 Million Rooms</a:t>
            </a:r>
          </a:p>
          <a:p>
            <a:pPr lvl="1"/>
            <a:r>
              <a:rPr lang="en-US" dirty="0"/>
              <a:t>Skilled Nursing: 3 Million Rooms </a:t>
            </a:r>
          </a:p>
          <a:p>
            <a:r>
              <a:rPr lang="en-US" dirty="0"/>
              <a:t>Follow-On Markets:</a:t>
            </a:r>
          </a:p>
          <a:p>
            <a:pPr lvl="1"/>
            <a:r>
              <a:rPr lang="en-US" dirty="0"/>
              <a:t>Hospitality:  Hotels = 9 Million Rooms</a:t>
            </a:r>
          </a:p>
          <a:p>
            <a:pPr lvl="1"/>
            <a:r>
              <a:rPr lang="en-US" dirty="0"/>
              <a:t>Enterprise: Carpeted Workspace = 15 Million Office Rooms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382424" lvl="2" indent="0">
              <a:buNone/>
            </a:pP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sz="1600" dirty="0">
                <a:highlight>
                  <a:srgbClr val="FFFF00"/>
                </a:highlight>
              </a:rPr>
              <a:t>Modeled on $100 Hardware + $25 Annual Software License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97689-7151-479F-A822-D2B75BFBF9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EE65B2-7420-4994-824D-39C46A390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899352"/>
              </p:ext>
            </p:extLst>
          </p:nvPr>
        </p:nvGraphicFramePr>
        <p:xfrm>
          <a:off x="995276" y="3609939"/>
          <a:ext cx="6096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76469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76646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94216086"/>
                    </a:ext>
                  </a:extLst>
                </a:gridCol>
              </a:tblGrid>
              <a:tr h="253280">
                <a:tc>
                  <a:txBody>
                    <a:bodyPr/>
                    <a:lstStyle/>
                    <a:p>
                      <a:r>
                        <a:rPr lang="en-US" sz="1600" dirty="0"/>
                        <a:t>TAM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Hardware </a:t>
                      </a:r>
                      <a:r>
                        <a:rPr lang="en-US" sz="1600" dirty="0" err="1"/>
                        <a:t>CapEx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Software ARR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12656"/>
                  </a:ext>
                </a:extLst>
              </a:tr>
              <a:tr h="253280">
                <a:tc>
                  <a:txBody>
                    <a:bodyPr/>
                    <a:lstStyle/>
                    <a:p>
                      <a:r>
                        <a:rPr lang="en-US" sz="1600" dirty="0"/>
                        <a:t>Healthcare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$600M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$150M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87851"/>
                  </a:ext>
                </a:extLst>
              </a:tr>
              <a:tr h="253280">
                <a:tc>
                  <a:txBody>
                    <a:bodyPr/>
                    <a:lstStyle/>
                    <a:p>
                      <a:r>
                        <a:rPr lang="en-US" sz="1600" dirty="0"/>
                        <a:t>Hospitality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$900M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$225M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93950"/>
                  </a:ext>
                </a:extLst>
              </a:tr>
              <a:tr h="253280">
                <a:tc>
                  <a:txBody>
                    <a:bodyPr/>
                    <a:lstStyle/>
                    <a:p>
                      <a:r>
                        <a:rPr lang="en-US" sz="1600" dirty="0"/>
                        <a:t>Enterprise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$1,500M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$375M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784055"/>
                  </a:ext>
                </a:extLst>
              </a:tr>
              <a:tr h="253280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$3,000M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$750M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850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94177E-4565-4331-A6FF-7E95E25A0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17"/>
          <a:stretch/>
        </p:blipFill>
        <p:spPr>
          <a:xfrm>
            <a:off x="5801709" y="1216994"/>
            <a:ext cx="3116868" cy="140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3108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F764-DE32-40A5-89FF-79538748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Growth, With Recurring Component!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CB516-6719-48E6-A7F9-4208D121E3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E08AA-42D9-42E2-8129-10450DF1B8B9}"/>
              </a:ext>
            </a:extLst>
          </p:cNvPr>
          <p:cNvSpPr txBox="1"/>
          <p:nvPr/>
        </p:nvSpPr>
        <p:spPr>
          <a:xfrm>
            <a:off x="630101" y="4756700"/>
            <a:ext cx="80878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of 10% US Hospital Market Penetration by year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 not include follow-on Markets</a:t>
            </a:r>
          </a:p>
          <a:p>
            <a:pPr marL="799905" lvl="1" indent="-342900">
              <a:buFont typeface="Arial" panose="020B0604020202020204" pitchFamily="34" charset="0"/>
              <a:buChar char="•"/>
            </a:pPr>
            <a:r>
              <a:rPr lang="en-US" dirty="0"/>
              <a:t>US Healthcare (Non-Hospital), ROW Healthcare</a:t>
            </a:r>
          </a:p>
          <a:p>
            <a:pPr marL="799905" lvl="1" indent="-342900">
              <a:buFont typeface="Arial" panose="020B0604020202020204" pitchFamily="34" charset="0"/>
              <a:buChar char="•"/>
            </a:pPr>
            <a:r>
              <a:rPr lang="en-US" dirty="0"/>
              <a:t>US Hospitality, US Enterprise, US Retail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F4789-3DB3-2BE8-E3D0-0DD10032D995}"/>
              </a:ext>
            </a:extLst>
          </p:cNvPr>
          <p:cNvSpPr txBox="1"/>
          <p:nvPr/>
        </p:nvSpPr>
        <p:spPr>
          <a:xfrm>
            <a:off x="351995" y="191663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A74DF-7929-7711-ECD2-7617481BDC44}"/>
              </a:ext>
            </a:extLst>
          </p:cNvPr>
          <p:cNvSpPr txBox="1"/>
          <p:nvPr/>
        </p:nvSpPr>
        <p:spPr>
          <a:xfrm>
            <a:off x="2953184" y="4325981"/>
            <a:ext cx="137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C4604B-D369-4483-CD83-1CC0EF4F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72" y="708942"/>
            <a:ext cx="5907732" cy="3555653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7C49D5E-A22C-9759-7DD2-004501C143C8}"/>
              </a:ext>
            </a:extLst>
          </p:cNvPr>
          <p:cNvSpPr/>
          <p:nvPr/>
        </p:nvSpPr>
        <p:spPr bwMode="auto">
          <a:xfrm>
            <a:off x="7020287" y="1776845"/>
            <a:ext cx="1619249" cy="740308"/>
          </a:xfrm>
          <a:prstGeom prst="wedgeRoundRectCallout">
            <a:avLst>
              <a:gd name="adj1" fmla="val -95914"/>
              <a:gd name="adj2" fmla="val -8308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$100M+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Valuation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05532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 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8" y="990985"/>
            <a:ext cx="5516704" cy="5220325"/>
          </a:xfrm>
        </p:spPr>
        <p:txBody>
          <a:bodyPr/>
          <a:lstStyle/>
          <a:p>
            <a:pPr lvl="1"/>
            <a:r>
              <a:rPr lang="en-US" sz="2400" dirty="0"/>
              <a:t>Raising $1M+ in 2H 2025 </a:t>
            </a:r>
          </a:p>
          <a:p>
            <a:pPr lvl="2"/>
            <a:r>
              <a:rPr lang="en-US" sz="2000" dirty="0"/>
              <a:t>Angel Tranche (July 2025)</a:t>
            </a:r>
          </a:p>
          <a:p>
            <a:pPr lvl="2"/>
            <a:r>
              <a:rPr lang="en-US" sz="2000" dirty="0"/>
              <a:t>Strategic/Institutional (4Q 2025)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Use of Funds</a:t>
            </a:r>
          </a:p>
          <a:p>
            <a:pPr lvl="2"/>
            <a:r>
              <a:rPr lang="en-US" sz="2000" dirty="0"/>
              <a:t>Full Production by 2Q 2026</a:t>
            </a:r>
          </a:p>
          <a:p>
            <a:pPr lvl="2"/>
            <a:r>
              <a:rPr lang="en-US" sz="2000" dirty="0"/>
              <a:t>Fulfill First OEM Order for 5K Units</a:t>
            </a:r>
          </a:p>
          <a:p>
            <a:pPr lvl="2"/>
            <a:r>
              <a:rPr lang="en-US" sz="2000" dirty="0"/>
              <a:t>Spend</a:t>
            </a:r>
          </a:p>
          <a:p>
            <a:pPr lvl="3"/>
            <a:r>
              <a:rPr lang="en-US" sz="2000" dirty="0"/>
              <a:t>Hardware NRE</a:t>
            </a:r>
          </a:p>
          <a:p>
            <a:pPr lvl="3"/>
            <a:r>
              <a:rPr lang="en-US" sz="2000" dirty="0"/>
              <a:t>Team Funding for Production Software Development</a:t>
            </a:r>
          </a:p>
          <a:p>
            <a:pPr lvl="3"/>
            <a:r>
              <a:rPr lang="en-US" sz="2000" dirty="0"/>
              <a:t>OEM Sales and Support</a:t>
            </a:r>
          </a:p>
          <a:p>
            <a:pPr lvl="2"/>
            <a:endParaRPr lang="en-US" sz="1800" dirty="0"/>
          </a:p>
          <a:p>
            <a:pPr lvl="1"/>
            <a:endParaRPr lang="en-US" sz="2000" dirty="0"/>
          </a:p>
          <a:p>
            <a:pPr lvl="2"/>
            <a:endParaRPr lang="en-US" dirty="0"/>
          </a:p>
          <a:p>
            <a:pPr marL="192006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263" r="24710"/>
          <a:stretch/>
        </p:blipFill>
        <p:spPr>
          <a:xfrm>
            <a:off x="6493992" y="883175"/>
            <a:ext cx="2528048" cy="37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1941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33F76-0DF7-7987-5BA1-7D58D1714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105" y="2576642"/>
            <a:ext cx="7210425" cy="600076"/>
          </a:xfrm>
        </p:spPr>
        <p:txBody>
          <a:bodyPr/>
          <a:lstStyle/>
          <a:p>
            <a:pPr algn="ctr"/>
            <a:r>
              <a:rPr lang="en-US" sz="3600" dirty="0"/>
              <a:t>BACKUP MATERIALS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01154-04D3-069E-8062-E664C4AEF8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856653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88AA-E88E-1728-0010-F4E39A4D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July 2025 Angel Raise (Terms)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0FAAE-EEFA-075F-4BDA-976F01C76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233487"/>
            <a:ext cx="8524875" cy="4391025"/>
          </a:xfrm>
        </p:spPr>
        <p:txBody>
          <a:bodyPr/>
          <a:lstStyle/>
          <a:p>
            <a:r>
              <a:rPr lang="en-US" dirty="0"/>
              <a:t>Pre-Money Valuation = $6M</a:t>
            </a:r>
          </a:p>
          <a:p>
            <a:r>
              <a:rPr lang="en-US" dirty="0"/>
              <a:t>Raise = Up to $1M</a:t>
            </a:r>
          </a:p>
          <a:p>
            <a:endParaRPr lang="en-US" dirty="0"/>
          </a:p>
          <a:p>
            <a:r>
              <a:rPr lang="en-US" dirty="0"/>
              <a:t>Royalty:  </a:t>
            </a:r>
          </a:p>
          <a:p>
            <a:pPr lvl="1"/>
            <a:r>
              <a:rPr lang="en-US" dirty="0"/>
              <a:t>5% on RadioVision product Revenue</a:t>
            </a:r>
          </a:p>
          <a:p>
            <a:pPr lvl="1"/>
            <a:r>
              <a:rPr lang="en-US" dirty="0"/>
              <a:t>Paid Pro-Rata to July 2025 Investors</a:t>
            </a:r>
          </a:p>
          <a:p>
            <a:pPr lvl="1"/>
            <a:r>
              <a:rPr lang="en-US" dirty="0"/>
              <a:t>Until 1X is paid 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C6B55-F00D-7424-C940-3A343B86F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8110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1A900-59EF-BCDF-ABB1-B3715019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D13B-7EEF-A950-994E-2ED706D1D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8" y="1364346"/>
            <a:ext cx="3888364" cy="4360565"/>
          </a:xfrm>
        </p:spPr>
        <p:txBody>
          <a:bodyPr/>
          <a:lstStyle/>
          <a:p>
            <a:r>
              <a:rPr lang="en-US" dirty="0"/>
              <a:t>Hardware Design Partner – </a:t>
            </a:r>
            <a:br>
              <a:rPr lang="en-US" dirty="0"/>
            </a:br>
            <a:r>
              <a:rPr lang="en-US" dirty="0"/>
              <a:t>ACL Digital</a:t>
            </a:r>
          </a:p>
          <a:p>
            <a:r>
              <a:rPr lang="en-US" dirty="0"/>
              <a:t>Contract Manufacturer – Under Review</a:t>
            </a:r>
          </a:p>
          <a:p>
            <a:endParaRPr lang="en-US" dirty="0"/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October 2025:  1</a:t>
            </a:r>
            <a:r>
              <a:rPr lang="en-US" baseline="30000" dirty="0"/>
              <a:t>st</a:t>
            </a:r>
            <a:r>
              <a:rPr lang="en-US" dirty="0"/>
              <a:t> Test Units (20)</a:t>
            </a:r>
          </a:p>
          <a:p>
            <a:pPr lvl="1"/>
            <a:r>
              <a:rPr lang="en-US" dirty="0"/>
              <a:t>January 2026:  Beta Units (200)</a:t>
            </a:r>
          </a:p>
          <a:p>
            <a:pPr lvl="1"/>
            <a:r>
              <a:rPr lang="en-US" dirty="0"/>
              <a:t>April 2026:  Production (5000+)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7F013-7287-7B87-BC1D-D2935023C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CF455-8FEB-2B21-7541-A0E198F3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64" y="1873354"/>
            <a:ext cx="4222348" cy="3035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B963E-3512-8618-A1C1-B4D70F0819B2}"/>
              </a:ext>
            </a:extLst>
          </p:cNvPr>
          <p:cNvSpPr txBox="1"/>
          <p:nvPr/>
        </p:nvSpPr>
        <p:spPr>
          <a:xfrm>
            <a:off x="5718534" y="1153391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Economics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E7F51-1866-9FBE-F1D6-CE4ED47129C3}"/>
              </a:ext>
            </a:extLst>
          </p:cNvPr>
          <p:cNvCxnSpPr/>
          <p:nvPr/>
        </p:nvCxnSpPr>
        <p:spPr bwMode="auto">
          <a:xfrm>
            <a:off x="4284088" y="935182"/>
            <a:ext cx="0" cy="5473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613424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6D5B7-D5A2-8A5E-C9E1-7D4678F3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Unit – Industrial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D112C-ADF0-5099-7DEE-F011C5843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590" y="5022207"/>
            <a:ext cx="3322493" cy="651229"/>
          </a:xfrm>
        </p:spPr>
        <p:txBody>
          <a:bodyPr/>
          <a:lstStyle/>
          <a:p>
            <a:r>
              <a:rPr lang="en-US" dirty="0"/>
              <a:t>Approximately 9” x 7”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3EED9-0506-D3E7-1974-906FFF140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70DC3-C33C-33B1-DB51-EB1E71ED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9" y="852484"/>
            <a:ext cx="5197290" cy="3642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0520F4-F98B-EB79-303B-86528173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047" y="1005630"/>
            <a:ext cx="2171888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1553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155575" y="-24997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Founding Team:  Serial Entrepreneurs</a:t>
            </a:r>
            <a:endParaRPr dirty="0"/>
          </a:p>
        </p:txBody>
      </p:sp>
      <p:sp>
        <p:nvSpPr>
          <p:cNvPr id="106" name="Google Shape;106;p5" descr="data:image/jpeg;base64,/9j/4AAQSkZJRgABAQAAAQABAAD/2wCEAAkGBxQNDw8NEBAVFhAPFBAQFBYWFxAUFBUSFBUXFhQSFhUYHCggGBoxHhQUITItJikrLi8uFx8zODMsNygtLisBCgoKDg0OFxAQGi4lHiUsNzE1Mi0tLC00NzcsKywsKys3LCwsLCw1MC83NSwrLDQsLCwsLCwsLDcsLCwsLC41LP/AABEIAKQBDQMBIgACEQEDEQH/xAAbAAEAAgMBAQAAAAAAAAAAAAAABgcBBAUDAv/EAEkQAAEDAgMEBAoFCAkFAAAAAAEAAgMEEQUSIQYHEzFBUWFzCBQiMjRxgZGxshU1QlLBI3KSoaLR4fAlMzZDYmN0hMIXJoKz4v/EABoBAQADAQEBAAAAAAAAAAAAAAADBAUBBgL/xAAqEQEAAgEDAgQFBQAAAAAAAAAAAQMCBBESITEyQVHwEyIjkbEFYYGh8f/aAAwDAQACEQMRAD8AvFYWUQEREBERAREQEREBERAREQEREBERAREQEREBERAREQEREBERAREQEREBERAREQEREBERAREQEREBERAREQEREBERAREQEREBERAREQEREBERAREQEREBERARFhBlF8PkDRckAdui0n4xC3+8HsuVHnbhh4piHYxmezoItCPGIXaCQe24W4yQOFwbjsTC3DPwzEk4zHd9osL5keGguJsGgknqA1JUjj7RQb/qzhdyPGTp1MkP4LewPeJQYhO2kp5y6Z4cQ3I8eaLnUhBK0UY2g2+osNnNNUzFsoa2QjI93kuvY3A7CvnAN4NDiU4paafNK4OcAWubcN56lBKUXG2l2np8KjZLVvLGPJaCGudqBfoXSo6ps8bJmG7JGh7TyuCLhB7osF1tT0KEYjvWw6nldAZnPLTlJjY57QekZhzQThFo4Ni8NdC2oppBJG7kR0EcwR0FbyAi4e021lLhTGuqpcpf5rAC57u0NGtlobObw6HEpOBDKRKfNZI0sLrc8t+aCVouZtDj0OGwGpqXFsQc1hIa51i42FwO1bGF4hHVwxVMLs0UzQ9h5XaexBtouLtNtTTYSyOSrkyNkJa2wc65AudB2BbM2NRMhiqCTlmDTGLeW7M3MAG+rU9VtUHRRczDcbjqHGMXa+xcGuy6tFrlpaSDzF9dLhdNAREQEREBERARFhAuuPi+MiG8bLF/T1N9favXHK/gR2b577hvZ1lRH+f4rH/UdfNX06+/nKzRTy+aXpUVDpTme4k9vL3LYwzDzUOsNGN84/gO1Yw2gdUOsNGjzndXYO1TCmgbE0MYLAfzdUdFostRl8Szw/lLbbGEbY90LrqUwyOjPRqD1joK+aeodEbscR8PaF1to6lsj2xNF3tNrjt+z2riFVNRhFN0xXPTf3CTCeWMckqwjGRNZj9JP1O9S6skYe0tcLtcC0joIOhCgANiCOY1HYetTDBa/jx6+e3R371tfp2vm36eff8AKtfVx6x2VXvzwaCkpKV1PBHGXSuBLGtaSMhNrhTzYjBKdlHRVLaeMTcGM5w1odctFzdRDwhfQ6TvXfIVP9jfq6i7mL4Ba6sqTeDE2Taujje0OY8UbXNIuCCX3BCuCk2cpYHtlipYmSNvlc1jQRfTQhVFt3/a2h/2XxeryQVP4QnodL3rvkKsLZP0Cj7iL5Qq98IT0Ol713yFWFsn9X0fcRfKEES314+6jw7gRm0lY7hXGhEfN9vZp7U2L3bUkWHxNqadkk0zA6RzhqMwuGt+6ACFEt9M3GxfDqXoaIiR2ySj8ArtjbYAdQA/UgpXYyR2A7QzYQXE09SfIv1ubnid69C32K6Z5Qxrnnk0Fx9QFyqS3wHxbHMPqhztC79CUD4OVmbwa/gYRXTg2PAdb1uFh8UFXbG4WNpsXrMQqxnp4T5LCdCNRFH+aAM1usqy6fd7QxVkVdHThj4gcrW6R5+iTL94KM+D/ThuH1EltXzkfoNAVoII/t9hXjuGVlN0uic5v57PKafeFGdxeJ8fCuAT5VLI9luprjnaP2irFe24IPI6Kmt2Ev0dj2KYU4+TIZHt9bCJB+xJ+pB4b3ZPpDGsPwtuobww4dsrrn9lp96sjamhdka5jczBDNTGwuY+IG5ZQ0cx5FjbWzlWexA+lNqautOrIDPIOzKBBH8HFXigh+A0jnVIc3M5kcjpTM4Fl28IxshDbDW7zcjoaOlTFEQEREBERAREQFgrKwUEOx6fPO7qZ5I/FeOHUDqh+UaNHnO6h+9eVWbyyH/G74ro7PV/CfwneZIdOx3QvJYcLdT9Wekz/jRnfGv5UlpadsTQxgsB/N1yMaxbKeBFq86Ejov0DtWcbxbJ+Ri1edCR0X6B2r7wTCeEOK/+sP7P8VtW2TZPwKOkec+n7KuOPGOebOC4VwRxH6yH9kdXrXN2ioeG/it82TmOpykNbVtgYXu9g6SeoKPU0D6+QyP0jFx/8hQauquK409cb5e+svqvLLfnPZyF0tn58k7R0PGX28wtOspjDI6N3Ry7R0FZoD+WiP8Ajb8VjUzlVdHrErWW2WMuF4QnodJ3zvkKnux5thtF3EfyqA+EJ6HSd875Cp9scL4bRD/Ii+UL2TMV3tNgr6vHKfFWOaIYeBmab5zwy7Nb9JWRBj0cj2sDXXcbDQKstq8WlptoKXDY3AU0pps7bXJ4hdm8ro5K04sGiY4Pa3VpuNSs6Mdbyjecdk8zVt5q48IT0Kl713yFWFsp6BR9xD8oVe+EJ6HS9675CrC2U9Ao+4i+ULSQKd3lG+09IP8AQ/OVe6onecMm01I88j4kfdIQr2QUdv8AjatoD/lPPukaprvWk/7fnP3mU4972fvUK39+VX4e3/LI98rQpxvWh/oCpaPsMgP6L2FHXA3U4xHh2z9RWzeZDNO4gWuTmADR28gvv/rjS29Fm07Y/wB69ty1HHVYO+GaNsjPGZSWuALbggg2PauNv1wanpKWldBBHGXSPBLGhpIyE2NkFwYfVCeGKcAgSsZIAeYDgCAfeqV3tB2GY1T4nENZYj2Aua0xm/8A4vHuVwbNeg0fcQ/IFAN/9K00FNP9qOdrR6ntcD8Ajjx3AYdlpqusPOaURg9bYxc/rcVbCiG6emEeC0GUf1kZld+c9xcfipegIiICIiAiIgIiICwVlYQQjFYsk8rf8V/YdVqqQ7T0dwJwPN8l3q6Co8vH62marso/n7tKrLljDubMwscXPOsjToD0A/aC7tZVNhYXuOg6OknqChlHUmGRsjejmOsdIXSiifiEud2kTdPUOodq0NHrNqfh14/P76obat8uUz0IIX4hJxH6Rt09n3R29aksUYY0NaLAaBIYgxoa0WA5BcDHMXveGM9jnf8AEK7HDR1znZO+U/2h62ztHZr7Q1jZXhrRfJe7vwC1cHiz1EY6jmPsWkpLs1R5WmZw1do383rWRRy1WqjKY89/stZ7V17IL4QnodJ3zvkKn2xv1dRdzF8AoD4QnodJ3zuv7hU+2N+rqLuYvgF6pnqn27/tbQ/7L4vV4qhN6NcKTaWnqntJZAylkIaDchpfcDtU72c3rU+I1UVFHBM18pIBcAGiwvr7kHI8IT0Ol713yFWFsn6BR9xF8oVe+EGL0dL3zuv7hXjge+Glgp6emNPOXRsjiJAFrgAX9SDS37U5hrcOrujRhPbG8PH6rq5aSYSRseOT2tcPURdRbeJs59M4c6OPSZuWaG/3hrkPrGirnZ/ew/Cab6OrKV7qimBjYS4MNh5oeHa6dYvcBB6byh47tLQ0bdS3xdp9rjI4e5t1au2mH+M4bW04+3DIB6wLj4Kvd1WAz1lbNtDWNLTKXcFpBFy4ZS4A/ZDRYdfNW44XFugoKq8H2rDqOqgPnRzB9ux7R+IK8/CH9Eo+9f8A+ty4eJCfZHFZaxkRkoaknrAyuOYsLuTXBxNr8wVytuds37TGClpKR9oyXNAPEe57m21y6Nbr1o6vrZr0Gj7iD5AoNv8APquL/UxfBynmBQuipKaN4s9kUTXDqc1oBCgW/wA+q4v9TF8HI4km6/6lw3uGfipQovuwH9C4b3DPxUoQEREBERAREQEREBERB8PZmBBFwdFFMWwh0JL2C8f629nqUuWCFU1Wkw1GO2Xf1SV2ThPRXq7Gz2IcN3BcfJedOxy61ZgccuoGV3W3l7lz37NO+zKPaCFjY6LU6eyM8I32Wptrzx2l945i/OGM9jnf8Qo8u9Hs077UoHqBK6NHgkcWtszut37l9WaPVamzlnG0ORbXXG0ONhGEGUh7wRGNbdLv4KVtFhYcgsgLK2NLpcNPjtj39Vayyc53lVm8XeNNhdf4mymilYI45bvLs13E3AFj91eePb2OG3D5KKKN8VWLPDiQ6J4eGllgO1dTafd7JXYxT4q2eNscXADo3NcXOEbnEi/LUOXHx/c3xa01NJUMihc9kpicxxs4Ou4NIOg0VpG1azedUurpqRtNSfk3PaHzSFgIb1uI5rq4VtRiNUXinpcPkewA2jnDiLm2tm6LSqN1FT47NWx1dP8AlXPcGyQukADusE2upLsdspV0FQZZp6V0TmlrmwwcJxP2SXX5DVBFHbxMRfXfRRoKY1IcWZTI4tzZc3PL1Lch25qqbE6bDsRoaeIT2u5hLrBwOVwOWx1Fl0mbvJRjv0z4xHwuIZOHldnsY8ls17dq395OwxxpsDopWxTwE2e4FwLDzbob87FBwMD3quqMT8SfCxtM580bJAXZiYwbX0t9krnQ70eIKqsqKGF0MD+FCRrJJIScjczhZoyjMVu1e6N7sPpKSOpY2op5ZpXy5H2dxTqAAb9S69Puui+iG4XLJ+VDzOZmj++J5hp5ttpZBy49tMXdR/SjcPp/FQ0yBvEfxOGPtDTktfFN8TvEqerp6dvEfI+KWN7j5BDcwLXNGoK2mbCYsyk+i24nD4pYsvwn8QRk3yA35e1eOKbnL0dPSU1S1r45HyyySMJzuc3KAGtPkgINXFd5dbTwRzT0lFJFLl8hsxe7UXALcuizLvSNLV08Qo4oaeaOnmkJBbIxsgJdo0WPLT2Ls7Q7p4aijhhpmww1cfDzTBh8uws+4BvqdVznbp55qulqqmrilbCyCOVpY+8rYr8zfpBHuR10tnNuqzGaqVlFTRNo4jYyyudnt15GjmegLjYpvUmfWzULIaaFsLnNDqpzml7mm3K1m36Oei6c27GakxD6QwurZA13OJzXubr5zPJPmdOvJKzYPEHSvk8dp6hjx/V1UOfJ2NcLE26L9COJBsDtHPiDJBUU8UfDtlfDKySNwvyyjVpUvVebut2xweolrZagPlla6PJG0xxNa5wcdCSXHSw6lYaAiIgIiICIiAiIgIiICIiAlkRAWFlEBERAREQEREBERAREQEREBERAREQEREBERAREQEREBERAREQEREBERAREQEREBERAREQEREBERAREQEREBERAREQEREBERAREQEREBERAREQEREBERAREQEREBERAREQEREBERAREQEREBERAREQEREBERAREQEREBERAREQEREBERAREQFhZRAREQEREBERAREQEREBERAREQEREBERB/9k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7" name="Google Shape;107;p5"/>
          <p:cNvGraphicFramePr/>
          <p:nvPr/>
        </p:nvGraphicFramePr>
        <p:xfrm>
          <a:off x="155575" y="1091958"/>
          <a:ext cx="8795275" cy="45338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1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Company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Acquirer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Product(s)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Team Role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2001-2007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$60M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2007-2014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Wi-Fi Interference Analysis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Spectrum Expert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CleanAir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Founders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1993-1998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$50M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1998-2001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Cellular Modems and Protocol Software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ActiveAir</a:t>
                      </a:r>
                      <a:endParaRPr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V.60 Phones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Key Technical Principals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 l="4795" t="12878" b="14121"/>
          <a:stretch/>
        </p:blipFill>
        <p:spPr>
          <a:xfrm>
            <a:off x="403412" y="2006360"/>
            <a:ext cx="1958681" cy="60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l="8129" t="13480" r="11417" b="15539"/>
          <a:stretch/>
        </p:blipFill>
        <p:spPr>
          <a:xfrm>
            <a:off x="442912" y="3849008"/>
            <a:ext cx="1775012" cy="95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5124" y="1952572"/>
            <a:ext cx="1747557" cy="96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5763" y="3849008"/>
            <a:ext cx="1552789" cy="1042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34680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Founding Team:  Deep Technical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727" y="3584860"/>
            <a:ext cx="2168491" cy="2181142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Neil Diener – </a:t>
            </a:r>
            <a:br>
              <a:rPr lang="en-US" sz="1800" dirty="0"/>
            </a:br>
            <a:r>
              <a:rPr lang="en-US" sz="1800" dirty="0"/>
              <a:t>CEO</a:t>
            </a:r>
          </a:p>
          <a:p>
            <a:pPr lvl="1"/>
            <a:r>
              <a:rPr lang="en-US" sz="1400" dirty="0"/>
              <a:t>BSEE M.I.T / </a:t>
            </a:r>
            <a:br>
              <a:rPr lang="en-US" sz="1400" dirty="0"/>
            </a:br>
            <a:r>
              <a:rPr lang="en-US" sz="1400" dirty="0"/>
              <a:t>MSEE U.S.C  </a:t>
            </a:r>
          </a:p>
          <a:p>
            <a:pPr lvl="1"/>
            <a:r>
              <a:rPr lang="en-US" sz="1400" dirty="0"/>
              <a:t>36 Patents</a:t>
            </a:r>
          </a:p>
          <a:p>
            <a:pPr lvl="1"/>
            <a:r>
              <a:rPr lang="en-US" sz="1400" dirty="0"/>
              <a:t>Embedded Software, Wireless Networks, AI, Operating Systems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7848" y="6476133"/>
            <a:ext cx="1343025" cy="247650"/>
          </a:xfrm>
        </p:spPr>
        <p:txBody>
          <a:bodyPr/>
          <a:lstStyle/>
          <a:p>
            <a:pPr>
              <a:defRPr/>
            </a:pPr>
            <a:r>
              <a:rPr lang="de-DE" dirty="0"/>
              <a:t>Page </a:t>
            </a:r>
            <a:r>
              <a:rPr lang="de-DE" dirty="0">
                <a:sym typeface="Wingdings" charset="0"/>
              </a:rPr>
              <a:t></a:t>
            </a:r>
            <a:r>
              <a:rPr lang="de-DE" dirty="0"/>
              <a:t> </a:t>
            </a:r>
            <a:fld id="{9C75AB74-920C-2D46-BB30-276511C46945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571" y="1151051"/>
            <a:ext cx="1926142" cy="2180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8" y="1093995"/>
            <a:ext cx="1926142" cy="21811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000" y="1103057"/>
            <a:ext cx="1918672" cy="2172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825" y="1093995"/>
            <a:ext cx="1918671" cy="2172080"/>
          </a:xfrm>
          <a:prstGeom prst="rect">
            <a:avLst/>
          </a:prstGeom>
        </p:spPr>
      </p:pic>
      <p:sp>
        <p:nvSpPr>
          <p:cNvPr id="15" name="Google Shape;71;p2"/>
          <p:cNvSpPr/>
          <p:nvPr/>
        </p:nvSpPr>
        <p:spPr>
          <a:xfrm>
            <a:off x="0" y="6261648"/>
            <a:ext cx="9144000" cy="59635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79;p2"/>
          <p:cNvSpPr txBox="1"/>
          <p:nvPr/>
        </p:nvSpPr>
        <p:spPr>
          <a:xfrm>
            <a:off x="849360" y="6333155"/>
            <a:ext cx="69927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Core Expertise in Wireless, </a:t>
            </a:r>
            <a:r>
              <a:rPr lang="en-US" sz="2400" b="1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r>
              <a:rPr lang="en-US" sz="2400" b="1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ML</a:t>
            </a:r>
            <a:endParaRPr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59A8B5-445A-843B-5D3C-E227377338F1}"/>
              </a:ext>
            </a:extLst>
          </p:cNvPr>
          <p:cNvSpPr txBox="1">
            <a:spLocks/>
          </p:cNvSpPr>
          <p:nvPr/>
        </p:nvSpPr>
        <p:spPr bwMode="gray">
          <a:xfrm>
            <a:off x="2505534" y="3547712"/>
            <a:ext cx="2058238" cy="230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00" rIns="0" bIns="45700" numCol="1" anchor="t" anchorCtr="0" compatLnSpc="1">
            <a:prstTxWarp prst="textNoShape">
              <a:avLst/>
            </a:prstTxWarp>
          </a:bodyPr>
          <a:lstStyle>
            <a:lvl1pPr marL="190419" indent="-190419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380838" indent="-188832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561735" indent="-17931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768022" indent="-20470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050475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507480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64484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21487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8492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kern="0" dirty="0"/>
              <a:t>Gary Sugar – </a:t>
            </a:r>
            <a:br>
              <a:rPr lang="en-US" sz="1800" kern="0" dirty="0"/>
            </a:br>
            <a:r>
              <a:rPr lang="en-US" sz="1800" kern="0" dirty="0"/>
              <a:t>CTO, VP Eng</a:t>
            </a:r>
          </a:p>
          <a:p>
            <a:pPr lvl="1"/>
            <a:r>
              <a:rPr lang="en-US" sz="1400" kern="0" dirty="0"/>
              <a:t>BSEE / MSEE - University of Maryland</a:t>
            </a:r>
          </a:p>
          <a:p>
            <a:pPr lvl="1"/>
            <a:r>
              <a:rPr lang="en-US" sz="1400" kern="0" dirty="0"/>
              <a:t>59 Patents</a:t>
            </a:r>
          </a:p>
          <a:p>
            <a:pPr lvl="1"/>
            <a:r>
              <a:rPr lang="en-US" sz="1400" kern="0" dirty="0"/>
              <a:t>DSP, Wireless Systems, Machine Learning</a:t>
            </a:r>
            <a:br>
              <a:rPr lang="en-US" sz="1400" kern="0" dirty="0"/>
            </a:br>
            <a:br>
              <a:rPr lang="en-US" sz="1400" kern="0" dirty="0"/>
            </a:br>
            <a:endParaRPr lang="en-US" sz="1400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5EFF03-0EC3-4930-D34A-CF4C2270916D}"/>
              </a:ext>
            </a:extLst>
          </p:cNvPr>
          <p:cNvSpPr txBox="1">
            <a:spLocks/>
          </p:cNvSpPr>
          <p:nvPr/>
        </p:nvSpPr>
        <p:spPr bwMode="gray">
          <a:xfrm>
            <a:off x="4668404" y="3521816"/>
            <a:ext cx="2058238" cy="241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00" rIns="0" bIns="45700" numCol="1" anchor="t" anchorCtr="0" compatLnSpc="1">
            <a:prstTxWarp prst="textNoShape">
              <a:avLst/>
            </a:prstTxWarp>
          </a:bodyPr>
          <a:lstStyle>
            <a:lvl1pPr marL="190419" indent="-190419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380838" indent="-188832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561735" indent="-17931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768022" indent="-20470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050475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507480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64484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21487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8492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kern="0" dirty="0"/>
              <a:t>Chandra V – Principal Eng</a:t>
            </a:r>
          </a:p>
          <a:p>
            <a:pPr lvl="1"/>
            <a:r>
              <a:rPr lang="en-US" sz="1400" kern="0" dirty="0"/>
              <a:t>PhD EE – University of Minnesota</a:t>
            </a:r>
          </a:p>
          <a:p>
            <a:pPr lvl="1"/>
            <a:r>
              <a:rPr lang="en-US" sz="1400" kern="0" dirty="0"/>
              <a:t>32 Patents</a:t>
            </a:r>
          </a:p>
          <a:p>
            <a:pPr lvl="1"/>
            <a:r>
              <a:rPr lang="en-US" sz="1400" kern="0" dirty="0"/>
              <a:t>DSP, Antennas, Sensors, Algorithms</a:t>
            </a:r>
            <a:br>
              <a:rPr lang="en-US" sz="1400" kern="0" dirty="0"/>
            </a:br>
            <a:endParaRPr lang="en-US" sz="14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59C840-D907-DC9F-0C04-381B3B1FD629}"/>
              </a:ext>
            </a:extLst>
          </p:cNvPr>
          <p:cNvSpPr txBox="1">
            <a:spLocks/>
          </p:cNvSpPr>
          <p:nvPr/>
        </p:nvSpPr>
        <p:spPr bwMode="gray">
          <a:xfrm>
            <a:off x="6935907" y="3479954"/>
            <a:ext cx="2058238" cy="245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00" rIns="0" bIns="45700" numCol="1" anchor="t" anchorCtr="0" compatLnSpc="1">
            <a:prstTxWarp prst="textNoShape">
              <a:avLst/>
            </a:prstTxWarp>
          </a:bodyPr>
          <a:lstStyle>
            <a:lvl1pPr marL="190419" indent="-190419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380838" indent="-188832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561735" indent="-17931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768022" indent="-20470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050475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507480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64484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21487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8492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kern="0" dirty="0"/>
              <a:t>Yohannes T – Principal Eng</a:t>
            </a:r>
          </a:p>
          <a:p>
            <a:pPr lvl="1"/>
            <a:r>
              <a:rPr lang="en-US" sz="1400" kern="0" dirty="0"/>
              <a:t>PhD EE – University of Virginia</a:t>
            </a:r>
          </a:p>
          <a:p>
            <a:pPr lvl="1"/>
            <a:r>
              <a:rPr lang="en-US" sz="1400" kern="0" dirty="0"/>
              <a:t>16 Patents</a:t>
            </a:r>
          </a:p>
          <a:p>
            <a:pPr lvl="1"/>
            <a:r>
              <a:rPr lang="en-US" sz="1400" kern="0" dirty="0"/>
              <a:t>DSP, Machine Learning,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5716759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8" y="9817"/>
            <a:ext cx="7210425" cy="600076"/>
          </a:xfrm>
        </p:spPr>
        <p:txBody>
          <a:bodyPr/>
          <a:lstStyle/>
          <a:p>
            <a:r>
              <a:rPr lang="en-US" dirty="0"/>
              <a:t>Why RSSI-based BLE Room-Accuracy is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788" y="1104988"/>
            <a:ext cx="8524875" cy="4785510"/>
          </a:xfrm>
        </p:spPr>
        <p:txBody>
          <a:bodyPr/>
          <a:lstStyle/>
          <a:p>
            <a:pPr marL="192006" lvl="1" indent="0">
              <a:buNone/>
            </a:pPr>
            <a:r>
              <a:rPr lang="en-US" sz="2000" dirty="0"/>
              <a:t>RF goes through walls, and can be inadvertently directional, so it’s common to get the wrong room.   </a:t>
            </a:r>
            <a:r>
              <a:rPr lang="en-US" sz="2000" dirty="0">
                <a:highlight>
                  <a:srgbClr val="FFFF00"/>
                </a:highlight>
              </a:rPr>
              <a:t>&lt; 80% Room Accuracy is Typical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192006" lvl="1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56326" y="7116623"/>
            <a:ext cx="1343025" cy="247650"/>
          </a:xfrm>
        </p:spPr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5" name="Footer Placeholder 3"/>
          <p:cNvSpPr txBox="1">
            <a:spLocks/>
          </p:cNvSpPr>
          <p:nvPr/>
        </p:nvSpPr>
        <p:spPr bwMode="gray">
          <a:xfrm>
            <a:off x="156326" y="7116623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05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009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012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017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022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026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9031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6034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47" y="3021235"/>
            <a:ext cx="473999" cy="170021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4514223" y="3588503"/>
            <a:ext cx="67733" cy="1778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981757" y="3152478"/>
            <a:ext cx="1465790" cy="3463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3057957" y="3813795"/>
            <a:ext cx="1389590" cy="508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4090759" y="2232249"/>
            <a:ext cx="3371848" cy="24045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8911" y="2232250"/>
            <a:ext cx="3371848" cy="24045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561310" y="2232250"/>
            <a:ext cx="389467" cy="160866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2015368" y="2232250"/>
            <a:ext cx="389467" cy="16086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3656447" y="3109613"/>
            <a:ext cx="779725" cy="3340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4835654" y="2970443"/>
            <a:ext cx="329212" cy="3640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H="1" flipV="1">
            <a:off x="2981757" y="3434515"/>
            <a:ext cx="1465790" cy="1539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2981757" y="3683755"/>
            <a:ext cx="1465790" cy="2309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3864725" y="2479385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As much as 13 dB difference </a:t>
            </a:r>
          </a:p>
          <a:p>
            <a:pPr algn="ctr"/>
            <a:r>
              <a:rPr lang="en-US" sz="1200" dirty="0"/>
              <a:t>in front-to-back signal strength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15750" y="4973399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Loss through wall is only 4-6 dB</a:t>
            </a:r>
          </a:p>
          <a:p>
            <a:r>
              <a:rPr lang="en-US" sz="1200" dirty="0"/>
              <a:t>(Low Attenuation)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71259" y="2232248"/>
            <a:ext cx="102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Correct</a:t>
            </a:r>
          </a:p>
          <a:p>
            <a:pPr algn="ctr"/>
            <a:r>
              <a:rPr lang="en-US" dirty="0"/>
              <a:t>Room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4198" y="2256367"/>
            <a:ext cx="935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Wrong</a:t>
            </a:r>
          </a:p>
          <a:p>
            <a:pPr algn="ctr"/>
            <a:r>
              <a:rPr lang="en-US" dirty="0"/>
              <a:t>Room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4090759" y="4666176"/>
            <a:ext cx="0" cy="2778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7837788" y="3021235"/>
            <a:ext cx="737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</a:t>
            </a:r>
          </a:p>
          <a:p>
            <a:r>
              <a:rPr lang="en-US" dirty="0"/>
              <a:t>View</a:t>
            </a:r>
          </a:p>
        </p:txBody>
      </p:sp>
      <p:sp>
        <p:nvSpPr>
          <p:cNvPr id="24" name="Footer Placeholder 3"/>
          <p:cNvSpPr txBox="1">
            <a:spLocks/>
          </p:cNvSpPr>
          <p:nvPr/>
        </p:nvSpPr>
        <p:spPr bwMode="gray">
          <a:xfrm>
            <a:off x="219078" y="6408738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05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009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012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017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022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026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9031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6034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dirty="0"/>
              <a:t>Page </a:t>
            </a:r>
            <a:r>
              <a:rPr lang="de-DE" dirty="0">
                <a:sym typeface="Wingdings" charset="0"/>
              </a:rPr>
              <a:t></a:t>
            </a:r>
            <a:r>
              <a:rPr lang="de-DE" dirty="0"/>
              <a:t> </a:t>
            </a:r>
            <a:fld id="{F45A765F-6319-4B6F-9BC9-ACEE997AF104}" type="slidenum">
              <a:rPr lang="de-DE" smtClean="0"/>
              <a:t>19</a:t>
            </a:fld>
            <a:endParaRPr lang="de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B287E4-BDFE-4583-8BDC-8275947F07C8}"/>
              </a:ext>
            </a:extLst>
          </p:cNvPr>
          <p:cNvSpPr txBox="1"/>
          <p:nvPr/>
        </p:nvSpPr>
        <p:spPr>
          <a:xfrm>
            <a:off x="2407418" y="2202857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Receiver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E0BBF-9E22-4BCA-BEDF-EE4FF687B415}"/>
              </a:ext>
            </a:extLst>
          </p:cNvPr>
          <p:cNvSpPr txBox="1"/>
          <p:nvPr/>
        </p:nvSpPr>
        <p:spPr>
          <a:xfrm>
            <a:off x="4646080" y="2169801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Receiver 1</a:t>
            </a:r>
          </a:p>
        </p:txBody>
      </p:sp>
    </p:spTree>
    <p:extLst>
      <p:ext uri="{BB962C8B-B14F-4D97-AF65-F5344CB8AC3E}">
        <p14:creationId xmlns:p14="http://schemas.microsoft.com/office/powerpoint/2010/main" val="175409677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78B69-866E-7A26-3FCE-BC586B7AF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CC0D-5125-C5C9-6055-EE977750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Emanate Wireless – Company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428EE7-C827-1C9E-4815-DC2789BB14AC}"/>
              </a:ext>
            </a:extLst>
          </p:cNvPr>
          <p:cNvSpPr txBox="1">
            <a:spLocks/>
          </p:cNvSpPr>
          <p:nvPr/>
        </p:nvSpPr>
        <p:spPr bwMode="gray">
          <a:xfrm>
            <a:off x="341614" y="1165075"/>
            <a:ext cx="3696977" cy="173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00" rIns="0" bIns="45700" numCol="1" anchor="t" anchorCtr="0" compatLnSpc="1">
            <a:prstTxWarp prst="textNoShape">
              <a:avLst/>
            </a:prstTxWarp>
          </a:bodyPr>
          <a:lstStyle>
            <a:lvl1pPr marL="190419" indent="-190419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380838" indent="-188832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561735" indent="-17931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768022" indent="-20470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050475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507480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64484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21487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8492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/>
              <a:t>Company Founded 2014</a:t>
            </a:r>
          </a:p>
          <a:p>
            <a:pPr lvl="1"/>
            <a:r>
              <a:rPr lang="en-US" sz="1400" kern="0" dirty="0"/>
              <a:t>Delaware C-Corp</a:t>
            </a:r>
          </a:p>
          <a:p>
            <a:pPr lvl="1"/>
            <a:r>
              <a:rPr lang="en-US" sz="1400" kern="0" dirty="0"/>
              <a:t>“Disruptive Technologies for Healthcare based on Wireless Innovations”</a:t>
            </a:r>
          </a:p>
          <a:p>
            <a:pPr lvl="1"/>
            <a:r>
              <a:rPr lang="en-US" sz="1400" kern="0" dirty="0"/>
              <a:t>$2M Angel Raised</a:t>
            </a:r>
          </a:p>
          <a:p>
            <a:pPr lvl="1"/>
            <a:r>
              <a:rPr lang="en-US" sz="1400" kern="0" dirty="0"/>
              <a:t>Product Development and Consulting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095743A-2239-6E72-FEF8-3781F5BC6443}"/>
              </a:ext>
            </a:extLst>
          </p:cNvPr>
          <p:cNvSpPr txBox="1">
            <a:spLocks/>
          </p:cNvSpPr>
          <p:nvPr/>
        </p:nvSpPr>
        <p:spPr bwMode="gray">
          <a:xfrm>
            <a:off x="4353861" y="758648"/>
            <a:ext cx="4166684" cy="220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00" rIns="0" bIns="45700" numCol="1" anchor="t" anchorCtr="0" compatLnSpc="1">
            <a:prstTxWarp prst="textNoShape">
              <a:avLst/>
            </a:prstTxWarp>
          </a:bodyPr>
          <a:lstStyle>
            <a:lvl1pPr marL="190419" indent="-190419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380838" indent="-188832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561735" indent="-17931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768022" indent="-20470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050475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507480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64484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21487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8492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/>
              <a:t>5 Issued Patents</a:t>
            </a:r>
          </a:p>
          <a:p>
            <a:r>
              <a:rPr lang="en-US" sz="1600" kern="0" dirty="0"/>
              <a:t>Product in Field</a:t>
            </a:r>
          </a:p>
          <a:p>
            <a:pPr lvl="1"/>
            <a:r>
              <a:rPr lang="en-US" sz="1400" kern="0" dirty="0"/>
              <a:t>1200 Active Temp Monitors, $100K recurring</a:t>
            </a:r>
          </a:p>
          <a:p>
            <a:pPr lvl="1"/>
            <a:r>
              <a:rPr lang="en-US" sz="1400" kern="0" dirty="0"/>
              <a:t>Cleveland Clinic is main customer</a:t>
            </a:r>
          </a:p>
          <a:p>
            <a:r>
              <a:rPr lang="en-US" sz="1600" kern="0" dirty="0"/>
              <a:t>Disruptive New Product </a:t>
            </a:r>
          </a:p>
          <a:p>
            <a:pPr lvl="1"/>
            <a:r>
              <a:rPr lang="en-US" sz="1400" kern="0" dirty="0"/>
              <a:t>Ready to go into production</a:t>
            </a:r>
          </a:p>
          <a:p>
            <a:pPr lvl="1"/>
            <a:r>
              <a:rPr lang="en-US" sz="1400" kern="0" dirty="0"/>
              <a:t>5K unit, $1M First OEM Order, $100K recurring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685F2-0BC8-D16E-3C6D-59AC93AC6791}"/>
              </a:ext>
            </a:extLst>
          </p:cNvPr>
          <p:cNvSpPr txBox="1"/>
          <p:nvPr/>
        </p:nvSpPr>
        <p:spPr>
          <a:xfrm>
            <a:off x="124738" y="738635"/>
            <a:ext cx="2381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/>
              <a:t>COMPANY PROFILE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0661B-F5BB-4994-309F-CE03ED0D1F09}"/>
              </a:ext>
            </a:extLst>
          </p:cNvPr>
          <p:cNvCxnSpPr/>
          <p:nvPr/>
        </p:nvCxnSpPr>
        <p:spPr bwMode="auto">
          <a:xfrm>
            <a:off x="124738" y="3049352"/>
            <a:ext cx="865174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D8E99F-D424-18D3-7AB0-80B680418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563" y="4840910"/>
            <a:ext cx="2251667" cy="1262169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Four Co-Founders</a:t>
            </a:r>
          </a:p>
          <a:p>
            <a:pPr marL="192006" lvl="1" indent="0">
              <a:buNone/>
            </a:pPr>
            <a:r>
              <a:rPr lang="en-US" sz="1400" dirty="0"/>
              <a:t>25 Years as a “Band of Brothers”</a:t>
            </a:r>
          </a:p>
          <a:p>
            <a:pPr marL="192006" lvl="1" indent="0">
              <a:buNone/>
            </a:pPr>
            <a:r>
              <a:rPr lang="en-US" sz="1400" dirty="0"/>
              <a:t>2 PhD EE, 2 MSEE</a:t>
            </a:r>
          </a:p>
          <a:p>
            <a:pPr marL="192006" lvl="1" indent="0">
              <a:buNone/>
            </a:pP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1E04D9-FF41-4691-CD5A-9FDA2FA9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07" y="3544033"/>
            <a:ext cx="1430737" cy="14307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CA7E26-F709-C5AF-DD37-A69DE41904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82" t="18463" r="25803" b="17672"/>
          <a:stretch/>
        </p:blipFill>
        <p:spPr>
          <a:xfrm>
            <a:off x="4817349" y="3517064"/>
            <a:ext cx="1621583" cy="1423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39D747-F33E-88A6-437C-AD1335F037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59" r="10946" b="7006"/>
          <a:stretch/>
        </p:blipFill>
        <p:spPr>
          <a:xfrm>
            <a:off x="7033438" y="3459963"/>
            <a:ext cx="1621584" cy="1380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C75154-FDF2-ABEA-DAF7-9FFDDCED49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375" t="67611" r="29388" b="2273"/>
          <a:stretch/>
        </p:blipFill>
        <p:spPr>
          <a:xfrm>
            <a:off x="288641" y="3496714"/>
            <a:ext cx="1901462" cy="1388688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F00C1B-0398-BE5C-AFF1-9F42CA54212B}"/>
              </a:ext>
            </a:extLst>
          </p:cNvPr>
          <p:cNvSpPr txBox="1">
            <a:spLocks/>
          </p:cNvSpPr>
          <p:nvPr/>
        </p:nvSpPr>
        <p:spPr bwMode="gray">
          <a:xfrm>
            <a:off x="4631290" y="4956419"/>
            <a:ext cx="2515045" cy="142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00" rIns="0" bIns="45700" numCol="1" anchor="t" anchorCtr="0" compatLnSpc="1">
            <a:prstTxWarp prst="textNoShape">
              <a:avLst/>
            </a:prstTxWarp>
          </a:bodyPr>
          <a:lstStyle>
            <a:lvl1pPr marL="190419" indent="-190419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380838" indent="-188832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561735" indent="-17931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768022" indent="-20470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050475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507480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64484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21487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8492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charset="0"/>
              <a:buNone/>
            </a:pPr>
            <a:r>
              <a:rPr lang="en-US" sz="1800" kern="0" dirty="0"/>
              <a:t>Multiple Successful Startup Exits</a:t>
            </a:r>
          </a:p>
          <a:p>
            <a:pPr marL="192006" lvl="1" indent="0">
              <a:buFont typeface="Wingdings" charset="0"/>
              <a:buNone/>
            </a:pPr>
            <a:r>
              <a:rPr lang="en-US" sz="1400" kern="0" dirty="0"/>
              <a:t>Cellular (Motorola) </a:t>
            </a:r>
          </a:p>
          <a:p>
            <a:pPr marL="192006" lvl="1" indent="0">
              <a:buFont typeface="Wingdings" charset="0"/>
              <a:buNone/>
            </a:pPr>
            <a:r>
              <a:rPr lang="en-US" sz="1400" kern="0" dirty="0" err="1"/>
              <a:t>WiFi</a:t>
            </a:r>
            <a:r>
              <a:rPr lang="en-US" sz="1400" kern="0" dirty="0"/>
              <a:t> (Cisco)</a:t>
            </a:r>
          </a:p>
          <a:p>
            <a:pPr marL="192006" lvl="1" indent="0">
              <a:buFont typeface="Wingdings" charset="0"/>
              <a:buNone/>
            </a:pPr>
            <a:endParaRPr lang="en-US" sz="1600" kern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87F2C-AC06-F53B-5227-28C17C740E5D}"/>
              </a:ext>
            </a:extLst>
          </p:cNvPr>
          <p:cNvSpPr txBox="1"/>
          <p:nvPr/>
        </p:nvSpPr>
        <p:spPr>
          <a:xfrm>
            <a:off x="341831" y="3073135"/>
            <a:ext cx="4274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 UNIQUE AND EFFECTIVE TEAM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952BCA8-75A5-7DB8-C88C-6F161D028D2E}"/>
              </a:ext>
            </a:extLst>
          </p:cNvPr>
          <p:cNvSpPr txBox="1">
            <a:spLocks/>
          </p:cNvSpPr>
          <p:nvPr/>
        </p:nvSpPr>
        <p:spPr bwMode="gray">
          <a:xfrm>
            <a:off x="2446445" y="5019207"/>
            <a:ext cx="2247630" cy="152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00" rIns="0" bIns="45700" numCol="1" anchor="t" anchorCtr="0" compatLnSpc="1">
            <a:prstTxWarp prst="textNoShape">
              <a:avLst/>
            </a:prstTxWarp>
          </a:bodyPr>
          <a:lstStyle>
            <a:lvl1pPr marL="190419" indent="-190419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380838" indent="-188832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561735" indent="-17931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768022" indent="-20470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050475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507480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64484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21487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8492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charset="0"/>
              <a:buNone/>
            </a:pPr>
            <a:r>
              <a:rPr lang="en-US" sz="1800" kern="0" dirty="0"/>
              <a:t>Wireless Experts at Physical Layer</a:t>
            </a:r>
          </a:p>
          <a:p>
            <a:pPr marL="192006" lvl="1" indent="0">
              <a:buFont typeface="Wingdings" charset="0"/>
              <a:buNone/>
            </a:pPr>
            <a:r>
              <a:rPr lang="en-US" sz="1400" kern="0" dirty="0"/>
              <a:t>Rare Skill Set</a:t>
            </a:r>
          </a:p>
          <a:p>
            <a:pPr marL="192006" lvl="1" indent="0">
              <a:buFont typeface="Wingdings" charset="0"/>
              <a:buNone/>
            </a:pPr>
            <a:r>
              <a:rPr lang="en-US" sz="1400" kern="0" dirty="0"/>
              <a:t>Only found at Chipset Players and DoD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E74BEB-5DEA-0274-6C3C-BCFDDB6923FA}"/>
              </a:ext>
            </a:extLst>
          </p:cNvPr>
          <p:cNvSpPr txBox="1">
            <a:spLocks/>
          </p:cNvSpPr>
          <p:nvPr/>
        </p:nvSpPr>
        <p:spPr bwMode="gray">
          <a:xfrm>
            <a:off x="6878920" y="4946143"/>
            <a:ext cx="2247630" cy="189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00" rIns="0" bIns="45700" numCol="1" anchor="t" anchorCtr="0" compatLnSpc="1">
            <a:prstTxWarp prst="textNoShape">
              <a:avLst/>
            </a:prstTxWarp>
          </a:bodyPr>
          <a:lstStyle>
            <a:lvl1pPr marL="190419" indent="-190419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380838" indent="-188832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561735" indent="-17931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768022" indent="-20470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050475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507480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64484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21487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8492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charset="0"/>
              <a:buNone/>
            </a:pPr>
            <a:r>
              <a:rPr lang="en-US" sz="1800" kern="0" dirty="0"/>
              <a:t>Innovative</a:t>
            </a:r>
          </a:p>
          <a:p>
            <a:pPr marL="192006" lvl="1" indent="0">
              <a:buNone/>
            </a:pPr>
            <a:r>
              <a:rPr lang="en-US" sz="1400" kern="0" dirty="0"/>
              <a:t>Multiple products sold in Quantity Millions</a:t>
            </a:r>
          </a:p>
          <a:p>
            <a:pPr marL="192006" lvl="1" indent="0">
              <a:buNone/>
            </a:pPr>
            <a:r>
              <a:rPr lang="en-US" sz="1400" kern="0" dirty="0"/>
              <a:t>Industry Awards </a:t>
            </a:r>
          </a:p>
          <a:p>
            <a:pPr marL="192006" lvl="1" indent="0">
              <a:buNone/>
            </a:pPr>
            <a:r>
              <a:rPr lang="en-US" sz="1400" kern="0" dirty="0"/>
              <a:t>60+ Joint Patents</a:t>
            </a:r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3484042900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D3DD-6380-44F4-AD1B-4EA027DDF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Wht</a:t>
            </a:r>
            <a:r>
              <a:rPr lang="en-US" dirty="0"/>
              <a:t> </a:t>
            </a:r>
            <a:r>
              <a:rPr lang="en-US" dirty="0" err="1"/>
              <a:t>AoA</a:t>
            </a:r>
            <a:r>
              <a:rPr lang="en-US" dirty="0"/>
              <a:t>-based Room Accuracy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B263-6EA0-48D8-94CC-BE09DCF42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97" y="975298"/>
            <a:ext cx="5737839" cy="5433440"/>
          </a:xfrm>
        </p:spPr>
        <p:txBody>
          <a:bodyPr/>
          <a:lstStyle/>
          <a:p>
            <a:r>
              <a:rPr lang="en-US" dirty="0"/>
              <a:t>BLE 5.1 Added </a:t>
            </a:r>
            <a:r>
              <a:rPr lang="en-US" dirty="0" err="1"/>
              <a:t>AoA</a:t>
            </a:r>
            <a:r>
              <a:rPr lang="en-US" dirty="0"/>
              <a:t> (Angle of Arrival)</a:t>
            </a:r>
          </a:p>
          <a:p>
            <a:pPr lvl="1"/>
            <a:r>
              <a:rPr lang="en-US" dirty="0"/>
              <a:t>CTE Frame, Switch across array of antennas</a:t>
            </a:r>
          </a:p>
          <a:p>
            <a:pPr lvl="1"/>
            <a:endParaRPr lang="en-US" dirty="0"/>
          </a:p>
          <a:p>
            <a:r>
              <a:rPr lang="en-US" dirty="0"/>
              <a:t>“Standard” </a:t>
            </a:r>
            <a:r>
              <a:rPr lang="en-US" dirty="0" err="1"/>
              <a:t>AoA</a:t>
            </a:r>
            <a:r>
              <a:rPr lang="en-US" dirty="0"/>
              <a:t> deployment model is to sprinkle </a:t>
            </a:r>
            <a:r>
              <a:rPr lang="en-US" dirty="0" err="1"/>
              <a:t>AoA</a:t>
            </a:r>
            <a:r>
              <a:rPr lang="en-US" dirty="0"/>
              <a:t> receivers, and triangulate</a:t>
            </a:r>
          </a:p>
          <a:p>
            <a:pPr lvl="1"/>
            <a:r>
              <a:rPr lang="en-US" dirty="0"/>
              <a:t>ISSUE 1:  Labor-intensive and difficult to get the locations/orientations of receivers and walls exactly correct.    </a:t>
            </a:r>
            <a:r>
              <a:rPr lang="en-US" dirty="0">
                <a:highlight>
                  <a:srgbClr val="FFFF00"/>
                </a:highlight>
              </a:rPr>
              <a:t>$1-2K Per Room Deployment $$ Typical</a:t>
            </a:r>
          </a:p>
          <a:p>
            <a:pPr lvl="1"/>
            <a:r>
              <a:rPr lang="en-US" dirty="0"/>
              <a:t>ISSUE 2:  Even if solve #1, Using X,Y to get the right room requires 6” accuracy (one side of wall or another).  </a:t>
            </a:r>
            <a:r>
              <a:rPr lang="en-US" dirty="0">
                <a:highlight>
                  <a:srgbClr val="FFFF00"/>
                </a:highlight>
              </a:rPr>
              <a:t>&lt; 90% Accuracy is Typical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Others (ex. Cisco HALO) have spent </a:t>
            </a:r>
            <a:br>
              <a:rPr lang="en-US" dirty="0"/>
            </a:br>
            <a:r>
              <a:rPr lang="en-US" dirty="0"/>
              <a:t>$Millions and FAILED with this approach!</a:t>
            </a:r>
          </a:p>
          <a:p>
            <a:pPr lvl="1"/>
            <a:r>
              <a:rPr lang="en-US" dirty="0"/>
              <a:t>Discontinued in the market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4990-7E8D-4BFF-B994-CC3E404B42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8F2C3-4B3F-40EB-9BE5-9A1FA8D2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209" y="3281779"/>
            <a:ext cx="2643933" cy="2703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B994CE-161D-44F2-AC1A-72E8C9572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647" y="872740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86405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E1E2-07BC-646D-6C56-BB2DD1E6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- OEM BLE </a:t>
            </a:r>
            <a:r>
              <a:rPr lang="en-US" dirty="0" err="1"/>
              <a:t>AoA</a:t>
            </a:r>
            <a:r>
              <a:rPr lang="en-US" dirty="0"/>
              <a:t> Tech Vendors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67B012E-7707-4ABD-35DF-F614C81C9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546138"/>
              </p:ext>
            </p:extLst>
          </p:nvPr>
        </p:nvGraphicFramePr>
        <p:xfrm>
          <a:off x="683581" y="1169632"/>
          <a:ext cx="7998779" cy="4518735"/>
        </p:xfrm>
        <a:graphic>
          <a:graphicData uri="http://schemas.openxmlformats.org/drawingml/2006/table">
            <a:tbl>
              <a:tblPr/>
              <a:tblGrid>
                <a:gridCol w="1617883">
                  <a:extLst>
                    <a:ext uri="{9D8B030D-6E8A-4147-A177-3AD203B41FA5}">
                      <a16:colId xmlns:a16="http://schemas.microsoft.com/office/drawing/2014/main" val="68858835"/>
                    </a:ext>
                  </a:extLst>
                </a:gridCol>
                <a:gridCol w="1231849">
                  <a:extLst>
                    <a:ext uri="{9D8B030D-6E8A-4147-A177-3AD203B41FA5}">
                      <a16:colId xmlns:a16="http://schemas.microsoft.com/office/drawing/2014/main" val="4168408848"/>
                    </a:ext>
                  </a:extLst>
                </a:gridCol>
                <a:gridCol w="1159398">
                  <a:extLst>
                    <a:ext uri="{9D8B030D-6E8A-4147-A177-3AD203B41FA5}">
                      <a16:colId xmlns:a16="http://schemas.microsoft.com/office/drawing/2014/main" val="369322381"/>
                    </a:ext>
                  </a:extLst>
                </a:gridCol>
                <a:gridCol w="1329883">
                  <a:extLst>
                    <a:ext uri="{9D8B030D-6E8A-4147-A177-3AD203B41FA5}">
                      <a16:colId xmlns:a16="http://schemas.microsoft.com/office/drawing/2014/main" val="2967832830"/>
                    </a:ext>
                  </a:extLst>
                </a:gridCol>
                <a:gridCol w="1329883">
                  <a:extLst>
                    <a:ext uri="{9D8B030D-6E8A-4147-A177-3AD203B41FA5}">
                      <a16:colId xmlns:a16="http://schemas.microsoft.com/office/drawing/2014/main" val="4168818787"/>
                    </a:ext>
                  </a:extLst>
                </a:gridCol>
                <a:gridCol w="1329883">
                  <a:extLst>
                    <a:ext uri="{9D8B030D-6E8A-4147-A177-3AD203B41FA5}">
                      <a16:colId xmlns:a16="http://schemas.microsoft.com/office/drawing/2014/main" val="3388261674"/>
                    </a:ext>
                  </a:extLst>
                </a:gridCol>
              </a:tblGrid>
              <a:tr h="3932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Emanate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Minew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U-Blox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Quuppa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ioSEA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359788"/>
                  </a:ext>
                </a:extLst>
              </a:tr>
              <a:tr h="65984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Doorway Chokepoint 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693470"/>
                  </a:ext>
                </a:extLst>
              </a:tr>
              <a:tr h="15906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Completeness of Solution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Finished solution with complete hardware/</a:t>
                      </a:r>
                      <a:br>
                        <a:rPr lang="en-US" sz="1600" kern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</a:br>
                      <a:r>
                        <a:rPr lang="en-US" sz="1600" kern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software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Reference box and software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SDK: Antenna Board and sample software 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SDK:  Antenna Board and sample software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SDK: Antenna Board and sample software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603609"/>
                  </a:ext>
                </a:extLst>
              </a:tr>
              <a:tr h="7231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99% Accuracy (ML)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65556"/>
                  </a:ext>
                </a:extLst>
              </a:tr>
              <a:tr h="63627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Battery Powered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877187"/>
                  </a:ext>
                </a:extLst>
              </a:tr>
              <a:tr h="5155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Low Cost Install 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US" sz="2400" kern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27579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A8B78-46F2-2575-41E9-742EB6B29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32287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PowerPath</a:t>
            </a:r>
            <a:r>
              <a:rPr lang="en-US"/>
              <a:t> Temp Deployments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19078" y="6408738"/>
            <a:ext cx="1343025" cy="2476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 dirty="0"/>
              <a:t>Page </a:t>
            </a:r>
            <a:r>
              <a:rPr lang="de-DE" dirty="0">
                <a:sym typeface="Wingdings" charset="0"/>
              </a:rPr>
              <a:t></a:t>
            </a:r>
            <a:r>
              <a:rPr lang="de-DE" dirty="0"/>
              <a:t> </a:t>
            </a:r>
            <a:fld id="{9C75AB74-920C-2D46-BB30-276511C46945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gray">
          <a:xfrm>
            <a:off x="4006471" y="1211434"/>
            <a:ext cx="4176991" cy="279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00" rIns="0" bIns="45700" numCol="1" anchor="t" anchorCtr="0" compatLnSpc="1">
            <a:prstTxWarp prst="textNoShape">
              <a:avLst/>
            </a:prstTxWarp>
          </a:bodyPr>
          <a:lstStyle>
            <a:lvl1pPr marL="190419" indent="-190419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380838" indent="-188832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561735" indent="-17931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768022" indent="-20470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050475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507480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64484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21487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8492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/>
              <a:t>Additional Hospitals/Medical</a:t>
            </a:r>
          </a:p>
          <a:p>
            <a:pPr lvl="1"/>
            <a:r>
              <a:rPr lang="en-US" sz="1400" kern="0" dirty="0"/>
              <a:t>Fisher Titus Hospital</a:t>
            </a:r>
          </a:p>
          <a:p>
            <a:pPr lvl="1"/>
            <a:r>
              <a:rPr lang="en-US" sz="1400" kern="0" dirty="0"/>
              <a:t>Columbus Regional Hospital</a:t>
            </a:r>
          </a:p>
          <a:p>
            <a:pPr lvl="1"/>
            <a:r>
              <a:rPr lang="en-US" sz="1400" kern="0" dirty="0"/>
              <a:t>Cleveland </a:t>
            </a:r>
            <a:r>
              <a:rPr lang="en-US" sz="1400" kern="0" dirty="0" err="1"/>
              <a:t>MedCare</a:t>
            </a:r>
            <a:r>
              <a:rPr lang="en-US" sz="1400" kern="0" dirty="0"/>
              <a:t> Centers</a:t>
            </a:r>
          </a:p>
          <a:p>
            <a:pPr lvl="1"/>
            <a:r>
              <a:rPr lang="en-US" sz="1400" kern="0" dirty="0"/>
              <a:t>Apex Dermatological</a:t>
            </a:r>
          </a:p>
          <a:p>
            <a:pPr lvl="1"/>
            <a:r>
              <a:rPr lang="en-US" sz="1400" kern="0" dirty="0"/>
              <a:t>Surgery Centers Central Florida</a:t>
            </a:r>
          </a:p>
          <a:p>
            <a:pPr lvl="1"/>
            <a:r>
              <a:rPr lang="en-US" sz="1400" kern="0" dirty="0"/>
              <a:t>The Cardiac and Vascular Institute</a:t>
            </a:r>
          </a:p>
          <a:p>
            <a:pPr lvl="1"/>
            <a:r>
              <a:rPr lang="en-US" sz="1400" kern="0" dirty="0"/>
              <a:t>Winter Garden Surgery Center</a:t>
            </a:r>
          </a:p>
          <a:p>
            <a:pPr lvl="1"/>
            <a:r>
              <a:rPr lang="en-US" sz="1400" kern="0" dirty="0"/>
              <a:t>Individual Physician Offices</a:t>
            </a:r>
          </a:p>
          <a:p>
            <a:r>
              <a:rPr lang="en-US" sz="1600" kern="0" dirty="0"/>
              <a:t>Medical Research</a:t>
            </a:r>
          </a:p>
          <a:p>
            <a:pPr lvl="1"/>
            <a:r>
              <a:rPr lang="en-US" sz="1400" kern="0" dirty="0"/>
              <a:t>Case Western</a:t>
            </a:r>
          </a:p>
          <a:p>
            <a:pPr lvl="1"/>
            <a:r>
              <a:rPr lang="en-US" sz="1400" kern="0" dirty="0"/>
              <a:t>U. Pennsylvania</a:t>
            </a:r>
          </a:p>
          <a:p>
            <a:r>
              <a:rPr lang="en-US" sz="1600" kern="0" dirty="0"/>
              <a:t>Commercial</a:t>
            </a:r>
          </a:p>
          <a:p>
            <a:pPr lvl="1"/>
            <a:r>
              <a:rPr lang="en-US" sz="1400" kern="0" dirty="0" err="1"/>
              <a:t>Atex</a:t>
            </a:r>
            <a:r>
              <a:rPr lang="en-US" sz="1400" kern="0" dirty="0"/>
              <a:t> Technologies</a:t>
            </a:r>
          </a:p>
          <a:p>
            <a:pPr lvl="1"/>
            <a:r>
              <a:rPr lang="en-US" sz="1400" kern="0" dirty="0"/>
              <a:t>Dairy Free</a:t>
            </a:r>
          </a:p>
          <a:p>
            <a:pPr lvl="1"/>
            <a:endParaRPr lang="en-US" sz="1800" kern="0" dirty="0"/>
          </a:p>
          <a:p>
            <a:endParaRPr lang="en-US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95" y="1407013"/>
            <a:ext cx="686293" cy="756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9664" t="35000" r="9216" b="32353"/>
          <a:stretch/>
        </p:blipFill>
        <p:spPr>
          <a:xfrm>
            <a:off x="7045279" y="4413424"/>
            <a:ext cx="2084766" cy="426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954" y="4897751"/>
            <a:ext cx="1385416" cy="3906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1" y="892950"/>
            <a:ext cx="1287826" cy="443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t="32843" b="34430"/>
          <a:stretch/>
        </p:blipFill>
        <p:spPr>
          <a:xfrm>
            <a:off x="415902" y="778486"/>
            <a:ext cx="3057525" cy="489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3113" y="5439397"/>
            <a:ext cx="705338" cy="447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677" y="5518097"/>
            <a:ext cx="670518" cy="2931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232" y="2233557"/>
            <a:ext cx="1694835" cy="37188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 bwMode="gray">
          <a:xfrm>
            <a:off x="219078" y="1377942"/>
            <a:ext cx="4090455" cy="5176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00" rIns="0" bIns="45700" numCol="1" anchor="t" anchorCtr="0" compatLnSpc="1">
            <a:prstTxWarp prst="textNoShape">
              <a:avLst/>
            </a:prstTxWarp>
          </a:bodyPr>
          <a:lstStyle>
            <a:lvl1pPr marL="190419" indent="-190419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380838" indent="-188832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561735" indent="-17931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768022" indent="-204701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050475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507480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64484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21487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8492" indent="-16820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400" kern="0" dirty="0"/>
              <a:t>Main Campus</a:t>
            </a:r>
          </a:p>
          <a:p>
            <a:pPr lvl="2"/>
            <a:r>
              <a:rPr lang="en-US" sz="1200" kern="0" dirty="0"/>
              <a:t>Cancer Center</a:t>
            </a:r>
          </a:p>
          <a:p>
            <a:pPr lvl="2"/>
            <a:r>
              <a:rPr lang="en-US" sz="1200" kern="0" dirty="0"/>
              <a:t>Pediatrics (R-Building) &amp; Children’s Hospital</a:t>
            </a:r>
          </a:p>
          <a:p>
            <a:pPr lvl="2"/>
            <a:r>
              <a:rPr lang="en-US" sz="1200" kern="0" dirty="0"/>
              <a:t>Main Campus Kitchens </a:t>
            </a:r>
          </a:p>
          <a:p>
            <a:pPr lvl="2"/>
            <a:r>
              <a:rPr lang="en-US" sz="1200" kern="0" dirty="0"/>
              <a:t>Main Campus OR</a:t>
            </a:r>
          </a:p>
          <a:p>
            <a:pPr lvl="2"/>
            <a:r>
              <a:rPr lang="en-US" sz="1200" kern="0" dirty="0"/>
              <a:t>Main Campus Point of Care Testing</a:t>
            </a:r>
          </a:p>
          <a:p>
            <a:pPr lvl="2"/>
            <a:r>
              <a:rPr lang="en-US" sz="1200" kern="0" dirty="0"/>
              <a:t>Neurological Institute</a:t>
            </a:r>
          </a:p>
          <a:p>
            <a:pPr lvl="2"/>
            <a:r>
              <a:rPr lang="en-US" sz="1200" kern="0" dirty="0"/>
              <a:t>Receiving – Pharmacy and Main</a:t>
            </a:r>
          </a:p>
          <a:p>
            <a:pPr lvl="1"/>
            <a:r>
              <a:rPr lang="en-US" sz="1400" kern="0" dirty="0"/>
              <a:t>Cleveland Area Regional</a:t>
            </a:r>
          </a:p>
          <a:p>
            <a:pPr lvl="2"/>
            <a:r>
              <a:rPr lang="en-US" sz="1200" kern="0" dirty="0"/>
              <a:t>All Regional Oncology Centers</a:t>
            </a:r>
          </a:p>
          <a:p>
            <a:pPr lvl="2"/>
            <a:r>
              <a:rPr lang="en-US" sz="1200" kern="0" dirty="0"/>
              <a:t>All Outpatient Pharmacies</a:t>
            </a:r>
          </a:p>
          <a:p>
            <a:pPr lvl="2"/>
            <a:r>
              <a:rPr lang="en-US" sz="1200" kern="0" dirty="0"/>
              <a:t>FHC Point of Care Testing</a:t>
            </a:r>
          </a:p>
          <a:p>
            <a:pPr lvl="2"/>
            <a:r>
              <a:rPr lang="en-US" sz="1200" kern="0" dirty="0"/>
              <a:t>Avon Hospital</a:t>
            </a:r>
          </a:p>
          <a:p>
            <a:pPr lvl="2"/>
            <a:r>
              <a:rPr lang="en-US" sz="1200" kern="0" dirty="0"/>
              <a:t>Marymount Hospital and ASC</a:t>
            </a:r>
          </a:p>
          <a:p>
            <a:pPr lvl="2"/>
            <a:r>
              <a:rPr lang="en-US" sz="1200" kern="0" dirty="0"/>
              <a:t>Fairview Hospital</a:t>
            </a:r>
          </a:p>
          <a:p>
            <a:pPr lvl="2"/>
            <a:r>
              <a:rPr lang="en-US" sz="1200" kern="0" dirty="0"/>
              <a:t>Hillcrest Hospital and Medical Center</a:t>
            </a:r>
          </a:p>
          <a:p>
            <a:pPr lvl="1"/>
            <a:r>
              <a:rPr lang="en-US" sz="1400" kern="0" dirty="0"/>
              <a:t>Florida</a:t>
            </a:r>
            <a:endParaRPr lang="en-US" sz="1600" kern="0" dirty="0"/>
          </a:p>
          <a:p>
            <a:pPr lvl="2"/>
            <a:r>
              <a:rPr lang="en-US" sz="1200" kern="0" dirty="0"/>
              <a:t>Weston Hospital </a:t>
            </a:r>
          </a:p>
          <a:p>
            <a:pPr lvl="2"/>
            <a:r>
              <a:rPr lang="en-US" sz="1200" kern="0" dirty="0"/>
              <a:t>Coral Springs Medical Center </a:t>
            </a:r>
          </a:p>
          <a:p>
            <a:pPr lvl="2"/>
            <a:r>
              <a:rPr lang="en-US" sz="1200" kern="0" dirty="0"/>
              <a:t>FHC:  WPB, PBG, Wellington</a:t>
            </a:r>
          </a:p>
          <a:p>
            <a:pPr marL="192006" lvl="1" indent="0">
              <a:buFont typeface="Wingdings" charset="0"/>
              <a:buNone/>
            </a:pPr>
            <a:endParaRPr lang="en-US" sz="1800" kern="0" dirty="0"/>
          </a:p>
          <a:p>
            <a:pPr marL="0" indent="0">
              <a:buFont typeface="Wingdings" charset="0"/>
              <a:buNone/>
            </a:pPr>
            <a:endParaRPr lang="en-US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22E264-F588-4764-9BC2-F3EC6CA44B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2050" y="2663604"/>
            <a:ext cx="1361782" cy="460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747CC1-A05F-4C62-3E12-869777FE0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968" y="3298522"/>
            <a:ext cx="834701" cy="5028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8B49F3-8D60-524F-8D09-1FA1B52195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1123" y="3278925"/>
            <a:ext cx="668693" cy="501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4A6DF0-0E58-84CA-FF8D-8B8F087A3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2050" y="3855772"/>
            <a:ext cx="1273464" cy="4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7147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42CF-363F-49D2-ADF1-4BDAEE62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8" y="939"/>
            <a:ext cx="7210425" cy="600076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Key Hospital Market Need:  </a:t>
            </a:r>
            <a:r>
              <a:rPr lang="en-US" dirty="0">
                <a:highlight>
                  <a:srgbClr val="FFFF00"/>
                </a:highlight>
              </a:rPr>
              <a:t>Room-Accurate</a:t>
            </a:r>
            <a:r>
              <a:rPr lang="en-US" dirty="0"/>
              <a:t> Location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E8CDA-BC03-49E2-819E-5545603C8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735" y="833152"/>
            <a:ext cx="5074372" cy="5575586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7200" dirty="0"/>
              <a:t>Healthcare Costs Pushed to the Limit</a:t>
            </a:r>
          </a:p>
          <a:p>
            <a:pPr lvl="1">
              <a:lnSpc>
                <a:spcPct val="120000"/>
              </a:lnSpc>
            </a:pPr>
            <a:r>
              <a:rPr lang="en-US" sz="6400" dirty="0"/>
              <a:t>As such, Hospitals must achieve better efficiency</a:t>
            </a:r>
          </a:p>
          <a:p>
            <a:pPr>
              <a:lnSpc>
                <a:spcPct val="120000"/>
              </a:lnSpc>
            </a:pPr>
            <a:r>
              <a:rPr lang="en-US" sz="7200" dirty="0"/>
              <a:t>Efficiency requires Scheduling and Analytics of all the “Moving Pieces”</a:t>
            </a:r>
          </a:p>
          <a:p>
            <a:pPr lvl="1">
              <a:lnSpc>
                <a:spcPct val="120000"/>
              </a:lnSpc>
            </a:pPr>
            <a:r>
              <a:rPr lang="en-US" sz="6400" dirty="0"/>
              <a:t>Staff, Patients, Equipment</a:t>
            </a:r>
          </a:p>
          <a:p>
            <a:pPr>
              <a:lnSpc>
                <a:spcPct val="120000"/>
              </a:lnSpc>
            </a:pPr>
            <a:r>
              <a:rPr lang="en-US" sz="7200" dirty="0"/>
              <a:t>Room Accurate Location is Key, because the room provides Critical Context, for ex.:</a:t>
            </a:r>
          </a:p>
          <a:p>
            <a:pPr lvl="1">
              <a:lnSpc>
                <a:spcPct val="120000"/>
              </a:lnSpc>
            </a:pPr>
            <a:r>
              <a:rPr lang="en-US" sz="6400" dirty="0"/>
              <a:t>Patient Room for Patient X</a:t>
            </a:r>
          </a:p>
          <a:p>
            <a:pPr lvl="1">
              <a:lnSpc>
                <a:spcPct val="120000"/>
              </a:lnSpc>
            </a:pPr>
            <a:r>
              <a:rPr lang="en-US" sz="6400" dirty="0"/>
              <a:t>Operating Room for Procedure Y</a:t>
            </a:r>
          </a:p>
          <a:p>
            <a:pPr lvl="1">
              <a:lnSpc>
                <a:spcPct val="120000"/>
              </a:lnSpc>
            </a:pPr>
            <a:r>
              <a:rPr lang="en-US" sz="6400" dirty="0"/>
              <a:t>Clean-device Storage room for Unit Z</a:t>
            </a:r>
          </a:p>
          <a:p>
            <a:pPr>
              <a:lnSpc>
                <a:spcPct val="120000"/>
              </a:lnSpc>
            </a:pPr>
            <a:r>
              <a:rPr lang="en-US" sz="7200" dirty="0"/>
              <a:t>Ex. Use Cases Requiring Room Accurate Location: </a:t>
            </a:r>
          </a:p>
          <a:p>
            <a:pPr lvl="1">
              <a:lnSpc>
                <a:spcPct val="120000"/>
              </a:lnSpc>
            </a:pPr>
            <a:r>
              <a:rPr lang="en-US" sz="6400" dirty="0"/>
              <a:t>Automated Nurse Call Cancel</a:t>
            </a:r>
          </a:p>
          <a:p>
            <a:pPr lvl="1">
              <a:lnSpc>
                <a:spcPct val="120000"/>
              </a:lnSpc>
            </a:pPr>
            <a:r>
              <a:rPr lang="en-US" sz="6400" dirty="0"/>
              <a:t>Patient Experience</a:t>
            </a:r>
          </a:p>
          <a:p>
            <a:pPr lvl="1">
              <a:lnSpc>
                <a:spcPct val="120000"/>
              </a:lnSpc>
            </a:pPr>
            <a:r>
              <a:rPr lang="en-US" sz="6400" dirty="0"/>
              <a:t>Equipment PAR-level management</a:t>
            </a:r>
          </a:p>
          <a:p>
            <a:pPr lvl="1">
              <a:lnSpc>
                <a:spcPct val="120000"/>
              </a:lnSpc>
            </a:pPr>
            <a:r>
              <a:rPr lang="en-US" sz="6400" dirty="0"/>
              <a:t>Hand Hygiene Compliance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DC53E-B6C1-4750-AA72-28BFB4CB8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9078" y="6408738"/>
            <a:ext cx="1343025" cy="2476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Page  </a:t>
            </a:r>
            <a:fld id="{9C75AB74-920C-2D46-BB30-276511C46945}" type="slidenum">
              <a:rPr lang="de-DE" smtClean="0"/>
              <a:pPr>
                <a:spcAft>
                  <a:spcPts val="600"/>
                </a:spcAft>
                <a:defRPr/>
              </a:pPr>
              <a:t>3</a:t>
            </a:fld>
            <a:endParaRPr lang="de-DE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C481008-8A9A-4051-9406-DA51DAC8EA69}"/>
              </a:ext>
            </a:extLst>
          </p:cNvPr>
          <p:cNvSpPr txBox="1">
            <a:spLocks/>
          </p:cNvSpPr>
          <p:nvPr/>
        </p:nvSpPr>
        <p:spPr bwMode="gray">
          <a:xfrm>
            <a:off x="177848" y="6476133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05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009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012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017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022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026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9031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6034" algn="l" defTabSz="457005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7" name="Google Shape;71;p2">
            <a:extLst>
              <a:ext uri="{FF2B5EF4-FFF2-40B4-BE49-F238E27FC236}">
                <a16:creationId xmlns:a16="http://schemas.microsoft.com/office/drawing/2014/main" id="{434A08D7-25E1-493B-9052-81BC8F9A6C64}"/>
              </a:ext>
            </a:extLst>
          </p:cNvPr>
          <p:cNvSpPr/>
          <p:nvPr/>
        </p:nvSpPr>
        <p:spPr>
          <a:xfrm>
            <a:off x="0" y="6278108"/>
            <a:ext cx="9144000" cy="59635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9;p2">
            <a:extLst>
              <a:ext uri="{FF2B5EF4-FFF2-40B4-BE49-F238E27FC236}">
                <a16:creationId xmlns:a16="http://schemas.microsoft.com/office/drawing/2014/main" id="{D33E61AB-3E67-4BE9-81B9-84BB07CC6327}"/>
              </a:ext>
            </a:extLst>
          </p:cNvPr>
          <p:cNvSpPr txBox="1"/>
          <p:nvPr/>
        </p:nvSpPr>
        <p:spPr>
          <a:xfrm>
            <a:off x="1" y="6332528"/>
            <a:ext cx="9144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Room-Accuracy Location Provides Critical  Contextual Information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17978-DB39-D7F1-827D-725191968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107" y="1525591"/>
            <a:ext cx="3816893" cy="29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2818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DF4BBF1-48D7-6FB0-8BF2-7EF9BF706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21" b="26666"/>
          <a:stretch/>
        </p:blipFill>
        <p:spPr>
          <a:xfrm>
            <a:off x="6744983" y="4735819"/>
            <a:ext cx="962072" cy="368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DA87A-3970-5AF1-68AC-2FF808E60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72" y="-30340"/>
            <a:ext cx="7411260" cy="600076"/>
          </a:xfrm>
        </p:spPr>
        <p:txBody>
          <a:bodyPr/>
          <a:lstStyle/>
          <a:p>
            <a:r>
              <a:rPr lang="en-US" dirty="0"/>
              <a:t>RTLS: $1B Existing Market in Need of DISRUPTION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69289-883D-79C4-FF62-612EBB3346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4393" y="6526022"/>
            <a:ext cx="1343025" cy="247650"/>
          </a:xfrm>
        </p:spPr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0B1125-50C0-5BCC-7656-82C80C95C750}"/>
              </a:ext>
            </a:extLst>
          </p:cNvPr>
          <p:cNvSpPr/>
          <p:nvPr/>
        </p:nvSpPr>
        <p:spPr bwMode="auto">
          <a:xfrm>
            <a:off x="1497465" y="902783"/>
            <a:ext cx="6508943" cy="45121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5E7006-A78F-3B8F-6064-5DF76A02357E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 bwMode="auto">
          <a:xfrm>
            <a:off x="4751937" y="902783"/>
            <a:ext cx="0" cy="4512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BDDB0C-7E94-58D0-2A1C-1AF13B79BE61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 bwMode="auto">
          <a:xfrm>
            <a:off x="1497465" y="3158834"/>
            <a:ext cx="65089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554A9B-F6CA-193D-C5FA-AF545951C705}"/>
              </a:ext>
            </a:extLst>
          </p:cNvPr>
          <p:cNvSpPr txBox="1"/>
          <p:nvPr/>
        </p:nvSpPr>
        <p:spPr>
          <a:xfrm>
            <a:off x="-1674" y="2771203"/>
            <a:ext cx="1572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Room</a:t>
            </a:r>
          </a:p>
          <a:p>
            <a:pPr algn="ctr"/>
            <a:r>
              <a:rPr lang="en-US" sz="2400" b="1" dirty="0"/>
              <a:t>Accuracy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D2161C-E05A-144F-7C9B-35516CB311C9}"/>
              </a:ext>
            </a:extLst>
          </p:cNvPr>
          <p:cNvSpPr txBox="1"/>
          <p:nvPr/>
        </p:nvSpPr>
        <p:spPr>
          <a:xfrm>
            <a:off x="3908882" y="5418149"/>
            <a:ext cx="177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Cost of </a:t>
            </a:r>
          </a:p>
          <a:p>
            <a:pPr algn="ctr"/>
            <a:r>
              <a:rPr lang="en-US" sz="2400" b="1" dirty="0"/>
              <a:t>Ownership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592E58-8ED8-5137-FE00-DFCEB81884F8}"/>
              </a:ext>
            </a:extLst>
          </p:cNvPr>
          <p:cNvSpPr txBox="1"/>
          <p:nvPr/>
        </p:nvSpPr>
        <p:spPr>
          <a:xfrm>
            <a:off x="639960" y="1820116"/>
            <a:ext cx="8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HIGH</a:t>
            </a:r>
          </a:p>
          <a:p>
            <a:r>
              <a:rPr lang="en-US" sz="1800" i="1" dirty="0"/>
              <a:t>99.9%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26DC7-10A0-9150-F187-BE2DAC4694DB}"/>
              </a:ext>
            </a:extLst>
          </p:cNvPr>
          <p:cNvSpPr txBox="1"/>
          <p:nvPr/>
        </p:nvSpPr>
        <p:spPr>
          <a:xfrm>
            <a:off x="661975" y="409165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LOW</a:t>
            </a:r>
          </a:p>
          <a:p>
            <a:r>
              <a:rPr lang="en-US" sz="1800" i="1" dirty="0"/>
              <a:t>80%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219EFD-6C33-7F02-DE60-374354480789}"/>
              </a:ext>
            </a:extLst>
          </p:cNvPr>
          <p:cNvSpPr txBox="1"/>
          <p:nvPr/>
        </p:nvSpPr>
        <p:spPr>
          <a:xfrm>
            <a:off x="1545312" y="5472440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/>
              <a:t>HIGH</a:t>
            </a:r>
          </a:p>
          <a:p>
            <a:pPr algn="ctr"/>
            <a:r>
              <a:rPr lang="en-US" sz="1800" i="1" dirty="0"/>
              <a:t>$1K+ room, $100 tag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07A8FF-5012-71CE-05B0-36C8ABE8D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41" y="2180418"/>
            <a:ext cx="1695251" cy="2846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A4993-D1D8-71F1-2BFF-82886C14F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26" y="4166673"/>
            <a:ext cx="692381" cy="4691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7F7A27-D697-A382-B46A-1CC1B85E4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126" y="2592217"/>
            <a:ext cx="977062" cy="4019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4A4236-6CFD-654D-205A-043D3F3323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534" b="17104"/>
          <a:stretch/>
        </p:blipFill>
        <p:spPr>
          <a:xfrm>
            <a:off x="3124836" y="2674572"/>
            <a:ext cx="973014" cy="2644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D1817-8059-A591-1E37-283F3C5B8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5377" y="4257334"/>
            <a:ext cx="883837" cy="3580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2427B4-E536-824E-42ED-3359610EF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5305" y="4727052"/>
            <a:ext cx="904644" cy="2931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326D9F5-C558-EC0C-E5A7-F316D5F6BD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1418" y="1446864"/>
            <a:ext cx="2046978" cy="59539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0B42EF99-50C8-5507-35F2-24E329C88BAE}"/>
              </a:ext>
            </a:extLst>
          </p:cNvPr>
          <p:cNvSpPr/>
          <p:nvPr/>
        </p:nvSpPr>
        <p:spPr bwMode="auto">
          <a:xfrm>
            <a:off x="4819339" y="3230533"/>
            <a:ext cx="3187070" cy="209157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A54B49-3BDF-43D6-592C-2CA75129FC95}"/>
              </a:ext>
            </a:extLst>
          </p:cNvPr>
          <p:cNvSpPr txBox="1"/>
          <p:nvPr/>
        </p:nvSpPr>
        <p:spPr>
          <a:xfrm>
            <a:off x="5605303" y="332007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New Entrants</a:t>
            </a:r>
          </a:p>
          <a:p>
            <a:pPr algn="ctr"/>
            <a:r>
              <a:rPr lang="en-US" u="sng" dirty="0"/>
              <a:t>(BLE Based)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B108DC-C746-ACC7-FAC7-ED17BE32A9D8}"/>
              </a:ext>
            </a:extLst>
          </p:cNvPr>
          <p:cNvSpPr/>
          <p:nvPr/>
        </p:nvSpPr>
        <p:spPr bwMode="auto">
          <a:xfrm>
            <a:off x="1433311" y="1024909"/>
            <a:ext cx="3386027" cy="215441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97ACA1-4E80-A02F-1C67-ED0E0A4E49C7}"/>
              </a:ext>
            </a:extLst>
          </p:cNvPr>
          <p:cNvSpPr txBox="1"/>
          <p:nvPr/>
        </p:nvSpPr>
        <p:spPr>
          <a:xfrm>
            <a:off x="1998687" y="1186857"/>
            <a:ext cx="2216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Old Guard </a:t>
            </a:r>
          </a:p>
          <a:p>
            <a:pPr algn="ctr"/>
            <a:r>
              <a:rPr lang="en-US" u="sng" dirty="0"/>
              <a:t>(Proprietary Tech)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3944BF1-7341-A701-85D3-73CDD5FFDEAC}"/>
              </a:ext>
            </a:extLst>
          </p:cNvPr>
          <p:cNvSpPr/>
          <p:nvPr/>
        </p:nvSpPr>
        <p:spPr bwMode="auto">
          <a:xfrm>
            <a:off x="4744146" y="1718552"/>
            <a:ext cx="661769" cy="3064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2E2CA192-E067-1A09-490D-CE90B6E102A2}"/>
              </a:ext>
            </a:extLst>
          </p:cNvPr>
          <p:cNvSpPr/>
          <p:nvPr/>
        </p:nvSpPr>
        <p:spPr bwMode="auto">
          <a:xfrm rot="10800000">
            <a:off x="6274309" y="2420919"/>
            <a:ext cx="290598" cy="77376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04B8E-F849-05DD-B91F-131EF6E76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7996" y="4735819"/>
            <a:ext cx="502023" cy="301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772A87-AB5D-CE18-F139-DA0AC20FF3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4554" y="4189222"/>
            <a:ext cx="1318918" cy="499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433E69-0FDB-9CFE-B3E1-291867DF43E9}"/>
              </a:ext>
            </a:extLst>
          </p:cNvPr>
          <p:cNvSpPr txBox="1"/>
          <p:nvPr/>
        </p:nvSpPr>
        <p:spPr>
          <a:xfrm>
            <a:off x="134672" y="6398345"/>
            <a:ext cx="8936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RTLS = WIRELESS TRACKING TAGS IN HOSPITALS </a:t>
            </a:r>
          </a:p>
          <a:p>
            <a:pPr algn="ctr"/>
            <a:r>
              <a:rPr lang="en-US" i="1" dirty="0"/>
              <a:t>(PEOPLE AND ASSETS)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96AC7A-69BA-BE88-8AEB-0FF5E2CF4521}"/>
              </a:ext>
            </a:extLst>
          </p:cNvPr>
          <p:cNvSpPr txBox="1"/>
          <p:nvPr/>
        </p:nvSpPr>
        <p:spPr>
          <a:xfrm>
            <a:off x="5835360" y="2027860"/>
            <a:ext cx="141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RadioVision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D75E4733-1513-68A7-06FB-B69E9A7D2A97}"/>
              </a:ext>
            </a:extLst>
          </p:cNvPr>
          <p:cNvSpPr/>
          <p:nvPr/>
        </p:nvSpPr>
        <p:spPr bwMode="auto">
          <a:xfrm>
            <a:off x="112985" y="748180"/>
            <a:ext cx="2049214" cy="703508"/>
          </a:xfrm>
          <a:prstGeom prst="wedgeRoundRectCallout">
            <a:avLst>
              <a:gd name="adj1" fmla="val 45283"/>
              <a:gd name="adj2" fmla="val 7641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</a:rPr>
              <a:t>Only Richest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Hospitals Can Afford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63151C02-B139-140F-FFA8-1967F1D18323}"/>
              </a:ext>
            </a:extLst>
          </p:cNvPr>
          <p:cNvSpPr/>
          <p:nvPr/>
        </p:nvSpPr>
        <p:spPr bwMode="auto">
          <a:xfrm>
            <a:off x="7465993" y="3323682"/>
            <a:ext cx="1678007" cy="657794"/>
          </a:xfrm>
          <a:prstGeom prst="wedgeRoundRectCallout">
            <a:avLst>
              <a:gd name="adj1" fmla="val -66124"/>
              <a:gd name="adj2" fmla="val 56653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</a:rPr>
              <a:t>Can</a:t>
            </a:r>
            <a:r>
              <a:rPr lang="en-US" sz="1600" dirty="0">
                <a:solidFill>
                  <a:schemeClr val="bg1"/>
                </a:solidFill>
              </a:rPr>
              <a:t>not Fulfill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</a:rPr>
              <a:t>Key Use Cases</a:t>
            </a:r>
          </a:p>
        </p:txBody>
      </p:sp>
      <p:sp>
        <p:nvSpPr>
          <p:cNvPr id="5" name="Google Shape;71;p2">
            <a:extLst>
              <a:ext uri="{FF2B5EF4-FFF2-40B4-BE49-F238E27FC236}">
                <a16:creationId xmlns:a16="http://schemas.microsoft.com/office/drawing/2014/main" id="{C32D3EF0-7BF3-9FAF-8177-196DED0730C5}"/>
              </a:ext>
            </a:extLst>
          </p:cNvPr>
          <p:cNvSpPr/>
          <p:nvPr/>
        </p:nvSpPr>
        <p:spPr>
          <a:xfrm>
            <a:off x="0" y="6261648"/>
            <a:ext cx="9144000" cy="59635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1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RTLS = Wireless Tracking Tags in Hospitals (People and Assets)</a:t>
            </a:r>
            <a:endParaRPr sz="2000" b="0" i="1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21532-C822-8235-4F63-B7D660BFD35C}"/>
              </a:ext>
            </a:extLst>
          </p:cNvPr>
          <p:cNvSpPr txBox="1"/>
          <p:nvPr/>
        </p:nvSpPr>
        <p:spPr>
          <a:xfrm>
            <a:off x="5860349" y="5484087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/>
              <a:t>LOW</a:t>
            </a:r>
          </a:p>
          <a:p>
            <a:pPr algn="ctr"/>
            <a:r>
              <a:rPr lang="en-US" sz="1800" i="1" dirty="0"/>
              <a:t>$100 room, $5 tag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09592-BF99-08A0-CB05-A37596AFB30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1217" t="20303" r="19844" b="24839"/>
          <a:stretch/>
        </p:blipFill>
        <p:spPr>
          <a:xfrm>
            <a:off x="1879237" y="2047033"/>
            <a:ext cx="838833" cy="4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3593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8" y="9331"/>
            <a:ext cx="7531128" cy="600076"/>
          </a:xfrm>
        </p:spPr>
        <p:txBody>
          <a:bodyPr/>
          <a:lstStyle/>
          <a:p>
            <a:r>
              <a:rPr lang="en-US" dirty="0"/>
              <a:t>RadioVision:  Innovative and </a:t>
            </a:r>
            <a:r>
              <a:rPr lang="en-US" dirty="0">
                <a:highlight>
                  <a:srgbClr val="FFFF00"/>
                </a:highlight>
              </a:rPr>
              <a:t>Disruptive </a:t>
            </a:r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8" y="812142"/>
            <a:ext cx="4697444" cy="5233715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Battery Powered BLE Chokepoint</a:t>
            </a:r>
          </a:p>
          <a:p>
            <a:pPr lvl="1"/>
            <a:r>
              <a:rPr lang="en-US" sz="1600" dirty="0"/>
              <a:t>Detects Standard BLE Devices during </a:t>
            </a:r>
            <a:br>
              <a:rPr lang="en-US" sz="1600" dirty="0"/>
            </a:br>
            <a:r>
              <a:rPr lang="en-US" sz="1600" dirty="0"/>
              <a:t>Doorway Entry/Exit</a:t>
            </a:r>
          </a:p>
          <a:p>
            <a:pPr lvl="2"/>
            <a:r>
              <a:rPr lang="en-US" dirty="0"/>
              <a:t>Compatible with Tags, Cell Phones, Smart Watches, Medical Devices, ….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99.9+% Accurate Room-Level Location</a:t>
            </a:r>
            <a:br>
              <a:rPr lang="en-US" sz="1600" dirty="0"/>
            </a:br>
            <a:endParaRPr lang="en-US" sz="1600" dirty="0"/>
          </a:p>
          <a:p>
            <a:r>
              <a:rPr lang="en-US" dirty="0"/>
              <a:t>Low Cost (</a:t>
            </a:r>
            <a:r>
              <a:rPr lang="en-US" dirty="0" err="1"/>
              <a:t>CapEx</a:t>
            </a:r>
            <a:r>
              <a:rPr lang="en-US" dirty="0"/>
              <a:t> and </a:t>
            </a:r>
            <a:r>
              <a:rPr lang="en-US" dirty="0" err="1"/>
              <a:t>OpEx</a:t>
            </a:r>
            <a:r>
              <a:rPr lang="en-US" dirty="0"/>
              <a:t>)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10X Better Solution Cost!</a:t>
            </a:r>
          </a:p>
          <a:p>
            <a:pPr lvl="1"/>
            <a:r>
              <a:rPr lang="en-US" sz="1600" dirty="0"/>
              <a:t>Commodity Standard BLE Tags</a:t>
            </a:r>
          </a:p>
          <a:p>
            <a:pPr lvl="1"/>
            <a:r>
              <a:rPr lang="en-US" sz="1600" dirty="0"/>
              <a:t>Standard BLE Infrastructure</a:t>
            </a:r>
          </a:p>
          <a:p>
            <a:pPr lvl="1"/>
            <a:r>
              <a:rPr lang="en-US" sz="1600" dirty="0"/>
              <a:t>Battery Powered – </a:t>
            </a:r>
            <a:r>
              <a:rPr lang="en-US" sz="1600" dirty="0" err="1"/>
              <a:t>Lick’em</a:t>
            </a:r>
            <a:r>
              <a:rPr lang="en-US" sz="1600" dirty="0"/>
              <a:t> and </a:t>
            </a:r>
            <a:r>
              <a:rPr lang="en-US" sz="1600" dirty="0" err="1"/>
              <a:t>Stick’em</a:t>
            </a:r>
            <a:br>
              <a:rPr lang="en-US" sz="1600" dirty="0"/>
            </a:br>
            <a:endParaRPr lang="en-US" sz="1600" dirty="0">
              <a:highlight>
                <a:srgbClr val="FFFF00"/>
              </a:highlight>
            </a:endParaRPr>
          </a:p>
          <a:p>
            <a:r>
              <a:rPr lang="en-US" dirty="0"/>
              <a:t>Utilizing the Latest Technologies</a:t>
            </a:r>
          </a:p>
          <a:p>
            <a:pPr lvl="1"/>
            <a:r>
              <a:rPr lang="en-US" sz="1600" dirty="0"/>
              <a:t>BLE 5.1 with Angle-of-Arrival!</a:t>
            </a:r>
          </a:p>
          <a:p>
            <a:pPr lvl="1"/>
            <a:r>
              <a:rPr lang="en-US" sz="1600" dirty="0"/>
              <a:t>Machine Learning!</a:t>
            </a:r>
          </a:p>
          <a:p>
            <a:pPr marL="192006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Page </a:t>
            </a:r>
            <a:r>
              <a:rPr lang="de-DE" dirty="0">
                <a:sym typeface="Wingdings" charset="0"/>
              </a:rPr>
              <a:t></a:t>
            </a:r>
            <a:r>
              <a:rPr lang="de-DE" dirty="0"/>
              <a:t> </a:t>
            </a:r>
            <a:fld id="{9C75AB74-920C-2D46-BB30-276511C46945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AA076-875E-41F1-BBFA-3CAC9F174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88"/>
          <a:stretch/>
        </p:blipFill>
        <p:spPr>
          <a:xfrm>
            <a:off x="4572000" y="1260847"/>
            <a:ext cx="4377752" cy="3454588"/>
          </a:xfrm>
          <a:prstGeom prst="rect">
            <a:avLst/>
          </a:prstGeom>
        </p:spPr>
      </p:pic>
      <p:sp>
        <p:nvSpPr>
          <p:cNvPr id="5" name="Google Shape;71;p2">
            <a:extLst>
              <a:ext uri="{FF2B5EF4-FFF2-40B4-BE49-F238E27FC236}">
                <a16:creationId xmlns:a16="http://schemas.microsoft.com/office/drawing/2014/main" id="{2D9F501C-C338-AB2B-132B-004931CDF2D2}"/>
              </a:ext>
            </a:extLst>
          </p:cNvPr>
          <p:cNvSpPr/>
          <p:nvPr/>
        </p:nvSpPr>
        <p:spPr>
          <a:xfrm>
            <a:off x="0" y="6261648"/>
            <a:ext cx="9144000" cy="59635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1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Democratizes RTLS Across Full Spectrum of Hospitals!</a:t>
            </a:r>
            <a:endParaRPr sz="2000" b="0" i="1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90727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4591-CC02-41EB-A146-B3B06E7AD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73" y="940"/>
            <a:ext cx="7323220" cy="600076"/>
          </a:xfrm>
        </p:spPr>
        <p:txBody>
          <a:bodyPr/>
          <a:lstStyle/>
          <a:p>
            <a:r>
              <a:rPr lang="en-US" dirty="0"/>
              <a:t>ML-Based Technology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3EB10-3CBA-4375-8FE0-BAD424B47D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Page </a:t>
            </a:r>
            <a:r>
              <a:rPr lang="de-DE">
                <a:sym typeface="Wingdings" charset="0"/>
              </a:rPr>
              <a:t></a:t>
            </a:r>
            <a:r>
              <a:rPr lang="de-DE"/>
              <a:t> </a:t>
            </a:r>
            <a:fld id="{9C75AB74-920C-2D46-BB30-276511C46945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463211-9FD6-4A11-909B-0FDFABC223FE}"/>
              </a:ext>
            </a:extLst>
          </p:cNvPr>
          <p:cNvSpPr/>
          <p:nvPr/>
        </p:nvSpPr>
        <p:spPr bwMode="auto">
          <a:xfrm>
            <a:off x="2323217" y="3576253"/>
            <a:ext cx="801773" cy="49635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charset="0"/>
                <a:ea typeface="ＭＳ Ｐゴシック" charset="0"/>
              </a:rPr>
              <a:t>IQ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F30666-60D5-4217-B997-2364C6C46C20}"/>
              </a:ext>
            </a:extLst>
          </p:cNvPr>
          <p:cNvSpPr/>
          <p:nvPr/>
        </p:nvSpPr>
        <p:spPr bwMode="auto">
          <a:xfrm>
            <a:off x="2313907" y="4686033"/>
            <a:ext cx="801773" cy="49635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charset="0"/>
                <a:ea typeface="ＭＳ Ｐゴシック" charset="0"/>
              </a:rPr>
              <a:t>PIR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2BC9CB-2227-46F5-825F-845125459A45}"/>
              </a:ext>
            </a:extLst>
          </p:cNvPr>
          <p:cNvSpPr/>
          <p:nvPr/>
        </p:nvSpPr>
        <p:spPr bwMode="auto">
          <a:xfrm>
            <a:off x="5518855" y="4635227"/>
            <a:ext cx="648136" cy="697395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charset="0"/>
                <a:ea typeface="ＭＳ Ｐゴシック" charset="0"/>
              </a:rPr>
              <a:t> Scalar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charset="0"/>
                <a:ea typeface="ＭＳ Ｐゴシック" charset="0"/>
              </a:rPr>
              <a:t>Params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8C488D-9F53-4C8F-8338-42807C2779D3}"/>
              </a:ext>
            </a:extLst>
          </p:cNvPr>
          <p:cNvSpPr/>
          <p:nvPr/>
        </p:nvSpPr>
        <p:spPr bwMode="auto">
          <a:xfrm>
            <a:off x="5484110" y="3740902"/>
            <a:ext cx="726762" cy="697395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3"/>
                </a:solidFill>
              </a:rPr>
              <a:t>Heatmap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charset="0"/>
                <a:ea typeface="ＭＳ Ｐゴシック" charset="0"/>
              </a:rPr>
              <a:t>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F8ACB0-E484-4FC0-9622-46532AE909D3}"/>
              </a:ext>
            </a:extLst>
          </p:cNvPr>
          <p:cNvSpPr txBox="1"/>
          <p:nvPr/>
        </p:nvSpPr>
        <p:spPr>
          <a:xfrm>
            <a:off x="2422577" y="2818099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Raw </a:t>
            </a:r>
          </a:p>
          <a:p>
            <a:pPr algn="ctr"/>
            <a:r>
              <a:rPr lang="en-US" sz="1400" b="1" dirty="0"/>
              <a:t>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BA601A-8BFF-4022-8C4B-AE4E5E671004}"/>
              </a:ext>
            </a:extLst>
          </p:cNvPr>
          <p:cNvSpPr txBox="1"/>
          <p:nvPr/>
        </p:nvSpPr>
        <p:spPr>
          <a:xfrm>
            <a:off x="3384104" y="2728995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Algorithmic</a:t>
            </a:r>
          </a:p>
          <a:p>
            <a:pPr algn="ctr"/>
            <a:r>
              <a:rPr lang="en-US" sz="1400" b="1" dirty="0"/>
              <a:t>Pre-Processing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7F355E9-43A9-4EFA-8FE6-D54485141ABD}"/>
              </a:ext>
            </a:extLst>
          </p:cNvPr>
          <p:cNvSpPr/>
          <p:nvPr/>
        </p:nvSpPr>
        <p:spPr bwMode="auto">
          <a:xfrm>
            <a:off x="3502271" y="3398079"/>
            <a:ext cx="1811436" cy="2309069"/>
          </a:xfrm>
          <a:prstGeom prst="homePlat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Proprietary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</a:rPr>
              <a:t>Algorithms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5772F11-4284-4733-80EA-92A09E3266BD}"/>
              </a:ext>
            </a:extLst>
          </p:cNvPr>
          <p:cNvSpPr/>
          <p:nvPr/>
        </p:nvSpPr>
        <p:spPr bwMode="auto">
          <a:xfrm>
            <a:off x="2323216" y="4135899"/>
            <a:ext cx="801773" cy="49635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charset="0"/>
                <a:ea typeface="ＭＳ Ｐゴシック" charset="0"/>
              </a:rPr>
              <a:t>RSSI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F409330E-49CF-4CF1-ABE1-91B34CBF545F}"/>
              </a:ext>
            </a:extLst>
          </p:cNvPr>
          <p:cNvSpPr/>
          <p:nvPr/>
        </p:nvSpPr>
        <p:spPr bwMode="auto">
          <a:xfrm>
            <a:off x="6473225" y="3392785"/>
            <a:ext cx="1939088" cy="2309069"/>
          </a:xfrm>
          <a:prstGeom prst="homePlat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Proprietary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Neural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4A1EEF-904F-4DC1-8608-04CB98FAE7A1}"/>
              </a:ext>
            </a:extLst>
          </p:cNvPr>
          <p:cNvSpPr txBox="1"/>
          <p:nvPr/>
        </p:nvSpPr>
        <p:spPr>
          <a:xfrm>
            <a:off x="5166255" y="2766633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Conditioned</a:t>
            </a:r>
          </a:p>
          <a:p>
            <a:pPr algn="ctr"/>
            <a:r>
              <a:rPr lang="en-US" sz="1400" b="1" dirty="0"/>
              <a:t>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77F8E9-F693-43DE-81F4-0E94EB1785AA}"/>
              </a:ext>
            </a:extLst>
          </p:cNvPr>
          <p:cNvSpPr txBox="1"/>
          <p:nvPr/>
        </p:nvSpPr>
        <p:spPr>
          <a:xfrm>
            <a:off x="6310318" y="2818099"/>
            <a:ext cx="1149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ML</a:t>
            </a:r>
          </a:p>
          <a:p>
            <a:pPr algn="ctr"/>
            <a:r>
              <a:rPr lang="en-US" sz="1400" b="1" dirty="0"/>
              <a:t>Processing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EF577E-57F6-469F-8669-76F7368110AD}"/>
              </a:ext>
            </a:extLst>
          </p:cNvPr>
          <p:cNvSpPr/>
          <p:nvPr/>
        </p:nvSpPr>
        <p:spPr bwMode="auto">
          <a:xfrm>
            <a:off x="837087" y="3660917"/>
            <a:ext cx="1272080" cy="14242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accent3"/>
                </a:solidFill>
              </a:rPr>
              <a:t>BLE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charset="0"/>
                <a:ea typeface="ＭＳ Ｐゴシック" charset="0"/>
              </a:rPr>
              <a:t>Antenna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accent3"/>
                </a:solidFill>
              </a:rPr>
              <a:t>Array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3F917-2E2E-4AB6-9380-CDDDC7891C97}"/>
              </a:ext>
            </a:extLst>
          </p:cNvPr>
          <p:cNvSpPr txBox="1"/>
          <p:nvPr/>
        </p:nvSpPr>
        <p:spPr>
          <a:xfrm>
            <a:off x="240797" y="1028565"/>
            <a:ext cx="27772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BLE 5.1 Antenna Array</a:t>
            </a:r>
          </a:p>
          <a:p>
            <a:r>
              <a:rPr lang="en-US" dirty="0"/>
              <a:t>provides phase</a:t>
            </a:r>
          </a:p>
          <a:p>
            <a:r>
              <a:rPr lang="en-US" dirty="0"/>
              <a:t>Info to Track </a:t>
            </a:r>
          </a:p>
          <a:p>
            <a:r>
              <a:rPr lang="en-US" dirty="0"/>
              <a:t>Path of User</a:t>
            </a:r>
          </a:p>
          <a:p>
            <a:r>
              <a:rPr lang="en-US" dirty="0"/>
              <a:t>Through Door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9F60F-3238-4310-991D-99D4AE764942}"/>
              </a:ext>
            </a:extLst>
          </p:cNvPr>
          <p:cNvSpPr txBox="1"/>
          <p:nvPr/>
        </p:nvSpPr>
        <p:spPr>
          <a:xfrm>
            <a:off x="3324885" y="1046555"/>
            <a:ext cx="22527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DSP Algorithms</a:t>
            </a:r>
          </a:p>
          <a:p>
            <a:r>
              <a:rPr lang="en-US" dirty="0"/>
              <a:t>Convert raw</a:t>
            </a:r>
          </a:p>
          <a:p>
            <a:r>
              <a:rPr lang="en-US" dirty="0"/>
              <a:t>Phase data into</a:t>
            </a:r>
          </a:p>
          <a:p>
            <a:r>
              <a:rPr lang="en-US" dirty="0"/>
              <a:t>Heatmap “Videos”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4278A-E3EA-4309-8160-39BE27725159}"/>
              </a:ext>
            </a:extLst>
          </p:cNvPr>
          <p:cNvSpPr txBox="1"/>
          <p:nvPr/>
        </p:nvSpPr>
        <p:spPr>
          <a:xfrm>
            <a:off x="6350771" y="1011625"/>
            <a:ext cx="23663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Machine Learning</a:t>
            </a:r>
          </a:p>
          <a:p>
            <a:r>
              <a:rPr lang="en-US" dirty="0"/>
              <a:t>“Video” Processing</a:t>
            </a:r>
          </a:p>
          <a:p>
            <a:r>
              <a:rPr lang="en-US" dirty="0"/>
              <a:t>Algorithm makes</a:t>
            </a:r>
          </a:p>
          <a:p>
            <a:r>
              <a:rPr lang="en-US" dirty="0"/>
              <a:t>Final determination</a:t>
            </a:r>
          </a:p>
          <a:p>
            <a:r>
              <a:rPr lang="en-US" dirty="0"/>
              <a:t>Of Exit/Entry event</a:t>
            </a:r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EE10B2-16D9-403A-97D1-53142E05FE37}"/>
              </a:ext>
            </a:extLst>
          </p:cNvPr>
          <p:cNvCxnSpPr/>
          <p:nvPr/>
        </p:nvCxnSpPr>
        <p:spPr bwMode="auto">
          <a:xfrm>
            <a:off x="2422577" y="1766656"/>
            <a:ext cx="70241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53A769-93C9-4092-9C25-F75153904F0E}"/>
              </a:ext>
            </a:extLst>
          </p:cNvPr>
          <p:cNvCxnSpPr/>
          <p:nvPr/>
        </p:nvCxnSpPr>
        <p:spPr bwMode="auto">
          <a:xfrm>
            <a:off x="5484110" y="1695635"/>
            <a:ext cx="6828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Google Shape;71;p2">
            <a:extLst>
              <a:ext uri="{FF2B5EF4-FFF2-40B4-BE49-F238E27FC236}">
                <a16:creationId xmlns:a16="http://schemas.microsoft.com/office/drawing/2014/main" id="{7A966342-D53A-4DED-8AEF-B1AEA2CEE1D7}"/>
              </a:ext>
            </a:extLst>
          </p:cNvPr>
          <p:cNvSpPr/>
          <p:nvPr/>
        </p:nvSpPr>
        <p:spPr>
          <a:xfrm>
            <a:off x="0" y="6261648"/>
            <a:ext cx="9144000" cy="59635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79;p2">
            <a:extLst>
              <a:ext uri="{FF2B5EF4-FFF2-40B4-BE49-F238E27FC236}">
                <a16:creationId xmlns:a16="http://schemas.microsoft.com/office/drawing/2014/main" id="{B5081669-D28E-4227-A490-BA39AAD65581}"/>
              </a:ext>
            </a:extLst>
          </p:cNvPr>
          <p:cNvSpPr txBox="1"/>
          <p:nvPr/>
        </p:nvSpPr>
        <p:spPr>
          <a:xfrm>
            <a:off x="161003" y="6333155"/>
            <a:ext cx="898299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ML - Makes the Leap from 90% Accuracy to 99+% Accuracy!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4509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5775-C7A5-4115-824A-EED14DAE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8" y="2433965"/>
            <a:ext cx="7210425" cy="600076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RadioVision</a:t>
            </a:r>
            <a:br>
              <a:rPr lang="en-US" dirty="0"/>
            </a:br>
            <a:r>
              <a:rPr lang="en-US" dirty="0"/>
              <a:t>“Heatmap</a:t>
            </a:r>
            <a:br>
              <a:rPr lang="en-US" dirty="0"/>
            </a:br>
            <a:r>
              <a:rPr lang="en-US" dirty="0"/>
              <a:t>Video”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02025-1295-4549-BC7C-9CA2BEE7BC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9078" y="6408738"/>
            <a:ext cx="1343025" cy="2476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Page  </a:t>
            </a:r>
            <a:fld id="{2188A969-7449-D54A-BA84-6254DBF250A5}" type="slidenum">
              <a:rPr lang="de-DE" smtClean="0"/>
              <a:pPr>
                <a:spcAft>
                  <a:spcPts val="600"/>
                </a:spcAft>
                <a:defRPr/>
              </a:pPr>
              <a:t>7</a:t>
            </a:fld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1F00E9-6426-4C1F-ADEB-1C671D0D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494" y="0"/>
            <a:ext cx="7697011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29ABFA5-2DF3-4BE4-8758-CF649990471E}"/>
              </a:ext>
            </a:extLst>
          </p:cNvPr>
          <p:cNvGrpSpPr/>
          <p:nvPr/>
        </p:nvGrpSpPr>
        <p:grpSpPr>
          <a:xfrm>
            <a:off x="3271840" y="1535430"/>
            <a:ext cx="3018464" cy="2588895"/>
            <a:chOff x="3271840" y="1535430"/>
            <a:chExt cx="3018464" cy="25888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2C8196-7493-4F16-9848-5DDD810C455B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6E0F37-FB7E-484A-A95F-BD8E885BD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A493E0-0499-46D8-B8C9-13DAD53ED702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0606BF5-CF0E-4A63-B2E3-A8B25C86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846" y="1478"/>
            <a:ext cx="7697011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937DD05-2FE8-4757-ADFF-FBA48C23CC7D}"/>
              </a:ext>
            </a:extLst>
          </p:cNvPr>
          <p:cNvGrpSpPr/>
          <p:nvPr/>
        </p:nvGrpSpPr>
        <p:grpSpPr>
          <a:xfrm>
            <a:off x="3282192" y="1536908"/>
            <a:ext cx="3018464" cy="2588895"/>
            <a:chOff x="3271840" y="1535430"/>
            <a:chExt cx="3018464" cy="258889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323C9AF-9A2F-4942-8301-E6654AB36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204373-EDE0-4848-B79C-556F5FB258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2C16E5-DF09-4D4F-9FD1-4DDF5920AF5E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ACB2E3A-E675-4030-BD80-D2766FD33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602" y="-7404"/>
            <a:ext cx="7697011" cy="685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6DDCC79-D19B-4AF4-A731-CCA84AC29B75}"/>
              </a:ext>
            </a:extLst>
          </p:cNvPr>
          <p:cNvGrpSpPr/>
          <p:nvPr/>
        </p:nvGrpSpPr>
        <p:grpSpPr>
          <a:xfrm>
            <a:off x="3299948" y="1528026"/>
            <a:ext cx="3018464" cy="2588895"/>
            <a:chOff x="3271840" y="1535430"/>
            <a:chExt cx="3018464" cy="258889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91287B-09EF-44BA-8FA2-B1D430377B87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F30AF4-79D9-42F4-B5EE-F7B2F46E5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D023500-56F3-49E1-B445-178BB217C67D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99BB754-D300-4CAE-A6DA-3262FE812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480" y="-7404"/>
            <a:ext cx="7697011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B6D3528-A749-4ED5-9DA2-61424873435D}"/>
              </a:ext>
            </a:extLst>
          </p:cNvPr>
          <p:cNvGrpSpPr/>
          <p:nvPr/>
        </p:nvGrpSpPr>
        <p:grpSpPr>
          <a:xfrm>
            <a:off x="3308826" y="1528026"/>
            <a:ext cx="3018464" cy="2588895"/>
            <a:chOff x="3271840" y="1535430"/>
            <a:chExt cx="3018464" cy="258889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A62787-781D-45B8-811A-D0F8A2D2DC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3DCF2D-BE6C-4BAD-BB07-25DDF54CC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02C0151-E3C2-423D-A31E-BFCC916C9EEC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25FA535-7068-4EF6-BAF5-E8AF9850A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480" y="10352"/>
            <a:ext cx="7697011" cy="6858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E39BFC7-3422-4F82-9F35-855C8B1C351A}"/>
              </a:ext>
            </a:extLst>
          </p:cNvPr>
          <p:cNvGrpSpPr/>
          <p:nvPr/>
        </p:nvGrpSpPr>
        <p:grpSpPr>
          <a:xfrm>
            <a:off x="3308826" y="1545782"/>
            <a:ext cx="3018464" cy="2588895"/>
            <a:chOff x="3271840" y="1535430"/>
            <a:chExt cx="3018464" cy="258889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9F6E0F8-DE4E-4A32-AFD1-C10C6B4F166E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32B22C-5DB4-4011-AEFB-8A3DCA1B8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6A060E0-B6BC-4B9D-B30E-89C6FAE838F6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C5297E2-CA12-4890-ACAB-8EA9F08B5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480" y="1474"/>
            <a:ext cx="7697011" cy="6858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F62250A-796B-4E20-8C8F-5DA589C28089}"/>
              </a:ext>
            </a:extLst>
          </p:cNvPr>
          <p:cNvGrpSpPr/>
          <p:nvPr/>
        </p:nvGrpSpPr>
        <p:grpSpPr>
          <a:xfrm>
            <a:off x="3308826" y="1536904"/>
            <a:ext cx="3018464" cy="2588895"/>
            <a:chOff x="3271840" y="1535430"/>
            <a:chExt cx="3018464" cy="2588895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18B25E-8ADC-4F80-B918-3A0966F6BA8D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84920D-62C5-4D1D-9A3F-18A1CB308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2BA83A-E851-424A-BF49-164009E89863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1A85C4F-EDAD-4858-9B40-DDA599918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5602" y="1474"/>
            <a:ext cx="7697011" cy="6858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F3228332-0332-431A-B439-83B686C4710A}"/>
              </a:ext>
            </a:extLst>
          </p:cNvPr>
          <p:cNvGrpSpPr/>
          <p:nvPr/>
        </p:nvGrpSpPr>
        <p:grpSpPr>
          <a:xfrm>
            <a:off x="3299948" y="1536904"/>
            <a:ext cx="3018464" cy="2588895"/>
            <a:chOff x="3271840" y="1535430"/>
            <a:chExt cx="3018464" cy="25888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BDB05A1-7EE8-49B1-9D35-349F0C319467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15D94A-3135-46AA-90C1-1EDB1925E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FCA6129-3FBB-4C92-B42A-A288990BF60F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C2C07EBF-CA8E-4965-8C48-C87FF8A59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6724" y="1474"/>
            <a:ext cx="7697011" cy="68580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5F040EA-E2E3-405A-BE8C-005AD9D583BC}"/>
              </a:ext>
            </a:extLst>
          </p:cNvPr>
          <p:cNvGrpSpPr/>
          <p:nvPr/>
        </p:nvGrpSpPr>
        <p:grpSpPr>
          <a:xfrm>
            <a:off x="3291070" y="1536904"/>
            <a:ext cx="3018464" cy="2588895"/>
            <a:chOff x="3271840" y="1535430"/>
            <a:chExt cx="3018464" cy="2588895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C9BBCE-10C4-40E6-AF67-0EC9FBC07190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260F78D-F3E6-4983-98A3-435D95CB5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2E1D99-54DC-4372-90B0-B201EBF5B5F7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4D21CC3C-D1B5-44DC-859E-B04EA74B9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7846" y="1474"/>
            <a:ext cx="7697011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17C3C12-196B-40AE-B500-B9813D4E38E6}"/>
              </a:ext>
            </a:extLst>
          </p:cNvPr>
          <p:cNvGrpSpPr/>
          <p:nvPr/>
        </p:nvGrpSpPr>
        <p:grpSpPr>
          <a:xfrm>
            <a:off x="3282192" y="1536904"/>
            <a:ext cx="3018464" cy="2588895"/>
            <a:chOff x="3271840" y="1535430"/>
            <a:chExt cx="3018464" cy="2588895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39D77D-093D-459C-B344-731210B96395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19D09DA-42A3-4CA4-A953-42808199B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7E7D86-F337-45A4-ABF5-67FE02D86E16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DD9E424-2FD1-41A2-8914-3FB1F4FCCF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7848" y="1474"/>
            <a:ext cx="7697011" cy="68580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5929FD2-68C2-411E-B7E2-77A17F5203ED}"/>
              </a:ext>
            </a:extLst>
          </p:cNvPr>
          <p:cNvGrpSpPr/>
          <p:nvPr/>
        </p:nvGrpSpPr>
        <p:grpSpPr>
          <a:xfrm>
            <a:off x="3282194" y="1536904"/>
            <a:ext cx="3018464" cy="2588895"/>
            <a:chOff x="3271840" y="1535430"/>
            <a:chExt cx="3018464" cy="258889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F796F3-F45D-483F-BD1E-A67E7CC503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DC06127-8678-4CDD-9C90-852069DC4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37F0040-A63A-45FE-ACC6-2EA448BA3D50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AB176073-1CC2-463B-831E-97E1A6FD62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7850" y="1474"/>
            <a:ext cx="7697011" cy="68580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C977087F-D14F-48CC-BB10-14D929C03AFD}"/>
              </a:ext>
            </a:extLst>
          </p:cNvPr>
          <p:cNvGrpSpPr/>
          <p:nvPr/>
        </p:nvGrpSpPr>
        <p:grpSpPr>
          <a:xfrm>
            <a:off x="3282196" y="1536904"/>
            <a:ext cx="3018464" cy="2588895"/>
            <a:chOff x="3271840" y="1535430"/>
            <a:chExt cx="3018464" cy="258889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75F606-E71F-4919-A7CC-7D3C77193B55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788D370-3FDB-4EC3-BDFD-76823EF22A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5AF756C-4C08-401C-9C16-6111E397AA45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352C3701-1A63-42B1-BF5C-FA4C5530BE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846" y="1474"/>
            <a:ext cx="7697011" cy="685800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22A19E3-31FD-44E9-AA5B-96EDA5E955EF}"/>
              </a:ext>
            </a:extLst>
          </p:cNvPr>
          <p:cNvGrpSpPr/>
          <p:nvPr/>
        </p:nvGrpSpPr>
        <p:grpSpPr>
          <a:xfrm>
            <a:off x="3282192" y="1536904"/>
            <a:ext cx="3018464" cy="2588895"/>
            <a:chOff x="3271840" y="1535430"/>
            <a:chExt cx="3018464" cy="258889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9694ED8-ED26-4B62-AD4A-83FD13C7E6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796F004-03E6-4519-A0C2-A47A351AA1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2CA777F-A109-4E6A-808F-269999B21034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A6597FE-C9D3-4756-8929-CADCF992E5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57847" y="1474"/>
            <a:ext cx="7697011" cy="68580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41304864-6D0E-42F7-89C7-48CF02255258}"/>
              </a:ext>
            </a:extLst>
          </p:cNvPr>
          <p:cNvGrpSpPr/>
          <p:nvPr/>
        </p:nvGrpSpPr>
        <p:grpSpPr>
          <a:xfrm>
            <a:off x="3282193" y="1536904"/>
            <a:ext cx="3018464" cy="2588895"/>
            <a:chOff x="3271840" y="1535430"/>
            <a:chExt cx="3018464" cy="2588895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AF83E3C-9319-446B-BCDE-8267A94AE106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68E6C7-0BA5-4F74-879F-0DD69F7AC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E23982E-68C6-4BA4-A1C2-90A126C84D1E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D5FCA75-A572-4F19-A6F5-E83C4C3725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57846" y="1474"/>
            <a:ext cx="7697011" cy="68580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04C3504-3D50-4C83-94DE-C562D3261664}"/>
              </a:ext>
            </a:extLst>
          </p:cNvPr>
          <p:cNvGrpSpPr/>
          <p:nvPr/>
        </p:nvGrpSpPr>
        <p:grpSpPr>
          <a:xfrm>
            <a:off x="3282192" y="1536904"/>
            <a:ext cx="3018464" cy="2588895"/>
            <a:chOff x="3271840" y="1535430"/>
            <a:chExt cx="3018464" cy="2588895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2B3FAC0-F64E-4C13-9199-8F1A2CA6390A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7F7232E-AA74-4BCF-9445-41D2C6E75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A204E0B-22EB-4E53-89AA-F0D1EABD844A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5F28269E-054B-437B-AA9E-29DD0B6383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57846" y="1475"/>
            <a:ext cx="7697011" cy="685800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3C648E3C-BADE-42F6-B915-21C6E2F22E3F}"/>
              </a:ext>
            </a:extLst>
          </p:cNvPr>
          <p:cNvGrpSpPr/>
          <p:nvPr/>
        </p:nvGrpSpPr>
        <p:grpSpPr>
          <a:xfrm>
            <a:off x="3282192" y="1536905"/>
            <a:ext cx="3018464" cy="2588895"/>
            <a:chOff x="3271840" y="1535430"/>
            <a:chExt cx="3018464" cy="2588895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1140831-9144-4D76-8DFE-0F8FCC55033B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85791E3-C415-4240-8850-F17EE7A8D8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07A1467-23C2-465F-AD27-AD2F03833DFD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9B143129-7914-408D-98BA-AB42AB1F0F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57846" y="1474"/>
            <a:ext cx="7697011" cy="685800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75CC7B2-3F27-48F0-90F2-611EB5A042B5}"/>
              </a:ext>
            </a:extLst>
          </p:cNvPr>
          <p:cNvGrpSpPr/>
          <p:nvPr/>
        </p:nvGrpSpPr>
        <p:grpSpPr>
          <a:xfrm>
            <a:off x="3282192" y="1536904"/>
            <a:ext cx="3018464" cy="2588895"/>
            <a:chOff x="3271840" y="1535430"/>
            <a:chExt cx="3018464" cy="2588895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2240CC0-69F1-401A-B285-E66D2954C3B8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B8A882-5EDC-4529-9AA1-2A32F9DF0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B5EB3B1-F8FD-446E-BF13-92A4977E071C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30F75EE-4F4F-44ED-9BCE-4BF433FE0534}"/>
              </a:ext>
            </a:extLst>
          </p:cNvPr>
          <p:cNvGrpSpPr/>
          <p:nvPr/>
        </p:nvGrpSpPr>
        <p:grpSpPr>
          <a:xfrm>
            <a:off x="2257846" y="10352"/>
            <a:ext cx="7697011" cy="6858000"/>
            <a:chOff x="2247494" y="0"/>
            <a:chExt cx="7697011" cy="6858000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9D39FEE-7FCE-4573-9EE6-0A94DF353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73337C2-0909-4A88-9C8E-DB19EB018897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A82C412-5863-43E9-83F1-2C329535B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D344B8E-B21D-4E80-B7B6-240305FDB1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E4CD48F-B264-406C-A816-0CB29E8B08E3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67EA318-258C-43EE-850A-E2C409317335}"/>
              </a:ext>
            </a:extLst>
          </p:cNvPr>
          <p:cNvGrpSpPr/>
          <p:nvPr/>
        </p:nvGrpSpPr>
        <p:grpSpPr>
          <a:xfrm>
            <a:off x="2248968" y="10352"/>
            <a:ext cx="7697011" cy="6858000"/>
            <a:chOff x="2247494" y="0"/>
            <a:chExt cx="7697011" cy="685800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5B2219F-297D-480A-A48B-402DB19C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61411BC-D61B-4B29-9069-99CC46B47C65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9F69FC6-AF58-4470-ABA1-5F1D431E9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D7CCE1D7-42C6-45AA-9290-DB97AAFC73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58D57D5-E147-4ACA-9578-D1F9E1C0D89A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A3E3E44-949A-4448-A17B-7D74A010F85E}"/>
              </a:ext>
            </a:extLst>
          </p:cNvPr>
          <p:cNvGrpSpPr/>
          <p:nvPr/>
        </p:nvGrpSpPr>
        <p:grpSpPr>
          <a:xfrm>
            <a:off x="2248969" y="10353"/>
            <a:ext cx="7697011" cy="6858000"/>
            <a:chOff x="2247494" y="0"/>
            <a:chExt cx="7697011" cy="6858000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CC7968-918A-40D0-A8DE-D8498F94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F3EE8F5-089C-4722-B5AB-E29977EDF780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D1403CF-33B7-4D47-9E46-896C82F98B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D96355F-4CD1-42BA-BDE6-BA1DAE7394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557702B-372B-490F-948E-7338F585728B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6317356-F91B-4C61-BDBB-33C2BFA7AD16}"/>
              </a:ext>
            </a:extLst>
          </p:cNvPr>
          <p:cNvGrpSpPr/>
          <p:nvPr/>
        </p:nvGrpSpPr>
        <p:grpSpPr>
          <a:xfrm>
            <a:off x="2248968" y="10355"/>
            <a:ext cx="7697011" cy="6858000"/>
            <a:chOff x="2247494" y="0"/>
            <a:chExt cx="7697011" cy="685800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A39DBC5-D97C-4DB6-B138-BA757159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1E7A9174-DF26-4CA9-B7C2-3C7BC49C5CE4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3AE983C-B82A-4C38-92F0-FE1AF3524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674EDD1-700F-4B7C-A7D4-6B2ACACBC8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1D1896B-4029-479F-BCC8-3A930DE1D366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C4BC8F2-0E29-45B3-85ED-2D2BCE8C36AC}"/>
              </a:ext>
            </a:extLst>
          </p:cNvPr>
          <p:cNvGrpSpPr/>
          <p:nvPr/>
        </p:nvGrpSpPr>
        <p:grpSpPr>
          <a:xfrm>
            <a:off x="3264438" y="1545782"/>
            <a:ext cx="3018464" cy="2588895"/>
            <a:chOff x="3271840" y="1535430"/>
            <a:chExt cx="3018464" cy="2588895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87E57D9-1969-4B50-A898-2507843A8711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2" y="1535430"/>
              <a:ext cx="1" cy="25888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5809426-6282-43CF-BDBF-77A7D25A8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840" y="4105275"/>
              <a:ext cx="2962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21781F-13B6-43D7-B5E5-C2A51487E6A6}"/>
                </a:ext>
              </a:extLst>
            </p:cNvPr>
            <p:cNvSpPr/>
            <p:nvPr/>
          </p:nvSpPr>
          <p:spPr>
            <a:xfrm>
              <a:off x="6177915" y="3648079"/>
              <a:ext cx="112389" cy="390519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7234CD2-19AB-4441-8084-E454C623ED80}"/>
              </a:ext>
            </a:extLst>
          </p:cNvPr>
          <p:cNvGrpSpPr/>
          <p:nvPr/>
        </p:nvGrpSpPr>
        <p:grpSpPr>
          <a:xfrm>
            <a:off x="2248968" y="19230"/>
            <a:ext cx="7697011" cy="6858000"/>
            <a:chOff x="2247494" y="0"/>
            <a:chExt cx="7697011" cy="6858000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6B75FD8D-C808-45E3-B48A-14E10609A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1551A8BE-2D86-4BF7-87F9-93B30199872D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5286D9F9-68A7-4BD1-B200-8BEC43048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EC01B0E4-FAF0-46B8-B866-15E392CCC7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474B99B-8434-4A97-92BE-949B9B480774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B19D4D1-B291-4311-8835-6387C697D4B4}"/>
              </a:ext>
            </a:extLst>
          </p:cNvPr>
          <p:cNvGrpSpPr/>
          <p:nvPr/>
        </p:nvGrpSpPr>
        <p:grpSpPr>
          <a:xfrm>
            <a:off x="2248971" y="19230"/>
            <a:ext cx="7697011" cy="6858000"/>
            <a:chOff x="2247494" y="0"/>
            <a:chExt cx="7697011" cy="6858000"/>
          </a:xfrm>
        </p:grpSpPr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A32F2EC1-A9D5-4D04-98A2-719D5E4C5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2A0565E6-828B-43AC-884B-C6C29C446BB5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9F0E96C1-4FAE-4210-B112-E62D5FAD8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6438F0FC-5211-4419-BFA7-0F0D19107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6733BC44-646D-4A55-8991-34D9024B3C64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496041B-7C9E-41FA-B391-6F59BC5BE623}"/>
              </a:ext>
            </a:extLst>
          </p:cNvPr>
          <p:cNvGrpSpPr/>
          <p:nvPr/>
        </p:nvGrpSpPr>
        <p:grpSpPr>
          <a:xfrm>
            <a:off x="2248970" y="19231"/>
            <a:ext cx="7697011" cy="6858000"/>
            <a:chOff x="2247494" y="0"/>
            <a:chExt cx="7697011" cy="6858000"/>
          </a:xfrm>
        </p:grpSpPr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8F493ECB-AB74-440A-9363-2FCF0E2C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627DFB31-CDB2-4C4F-989A-29240CD6CAC2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BBCE79A3-98CD-4F39-BD41-31601B39C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8F3D697-9AF1-428D-A6AD-2B13B9A9B5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3DED831E-F3BE-487B-8637-BC00959AE04D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3FCE184-99A9-40FA-A9F8-B18653FC1E19}"/>
              </a:ext>
            </a:extLst>
          </p:cNvPr>
          <p:cNvGrpSpPr/>
          <p:nvPr/>
        </p:nvGrpSpPr>
        <p:grpSpPr>
          <a:xfrm>
            <a:off x="2222340" y="19232"/>
            <a:ext cx="7697011" cy="6858000"/>
            <a:chOff x="2247494" y="0"/>
            <a:chExt cx="7697011" cy="6858000"/>
          </a:xfrm>
        </p:grpSpPr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87026666-06D7-4ED2-A3E0-A510512DB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7B9A3A39-682B-4D5B-9594-9A83A1A7442B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7152222-D8F0-47F8-9258-6FA62179C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39DE00D-8500-4766-AA41-A54F1F501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CC98DB3E-AD1D-4D45-9F25-949448D7D33A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E43FA46-2BE7-420C-AD84-B643E513B99D}"/>
              </a:ext>
            </a:extLst>
          </p:cNvPr>
          <p:cNvGrpSpPr/>
          <p:nvPr/>
        </p:nvGrpSpPr>
        <p:grpSpPr>
          <a:xfrm>
            <a:off x="2222338" y="10355"/>
            <a:ext cx="7697011" cy="6858000"/>
            <a:chOff x="2247494" y="0"/>
            <a:chExt cx="7697011" cy="6858000"/>
          </a:xfrm>
        </p:grpSpPr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51A368F1-CF32-4105-BA14-7AB40994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A718E72-1779-4039-81D4-D5F73D39FC62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367B9990-EA42-4226-AB45-C9BDC19757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E60705AD-0721-4EDC-87EE-2D501251E4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688BB21-3DDD-43FD-9838-94093023F87C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A2C7029-39B1-4CA3-BFC0-AE6C6BCF8148}"/>
              </a:ext>
            </a:extLst>
          </p:cNvPr>
          <p:cNvGrpSpPr/>
          <p:nvPr/>
        </p:nvGrpSpPr>
        <p:grpSpPr>
          <a:xfrm>
            <a:off x="2222336" y="19232"/>
            <a:ext cx="7697011" cy="6858000"/>
            <a:chOff x="2247494" y="0"/>
            <a:chExt cx="7697011" cy="6858000"/>
          </a:xfrm>
        </p:grpSpPr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20ECDA75-6889-4103-B715-96B4B28D6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9200043-597E-4B4B-B6E3-DB5487DBC113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38A24FD4-B6C4-4B1C-A07B-E7A3E10C0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84B8298C-B4E2-4744-8D52-8CBAFBBBC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7DEEBB4-BDCF-49C6-BCAB-3E0922D10AA0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B1A2796-90FB-47A3-A818-CD8062A24DAD}"/>
              </a:ext>
            </a:extLst>
          </p:cNvPr>
          <p:cNvGrpSpPr/>
          <p:nvPr/>
        </p:nvGrpSpPr>
        <p:grpSpPr>
          <a:xfrm>
            <a:off x="2213460" y="19230"/>
            <a:ext cx="7697011" cy="6858000"/>
            <a:chOff x="2247494" y="0"/>
            <a:chExt cx="7697011" cy="6858000"/>
          </a:xfrm>
        </p:grpSpPr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9BBDC642-B089-4898-977A-FD86B4ABA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D8A1CB6-56B7-4F6A-B261-DD4EA56B622B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687D5AE9-DAC1-46BF-9053-ECD362CC2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8B3B163-399B-4282-AC70-DC7E4F831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33978CD0-2EE6-436B-88A7-A11E42374AD5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2ED373B-AE5D-434D-801D-7A5AE00B4071}"/>
              </a:ext>
            </a:extLst>
          </p:cNvPr>
          <p:cNvGrpSpPr/>
          <p:nvPr/>
        </p:nvGrpSpPr>
        <p:grpSpPr>
          <a:xfrm>
            <a:off x="2213462" y="19233"/>
            <a:ext cx="7697011" cy="6858000"/>
            <a:chOff x="2247494" y="0"/>
            <a:chExt cx="7697011" cy="6858000"/>
          </a:xfrm>
        </p:grpSpPr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2D89438E-FE69-4A7B-86AE-81B44EAC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97777969-C590-42FD-A55E-EFE904639FD9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B03E9FB4-D96E-4491-A818-303AA7A6EA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34354F0F-DFA6-42C6-8D89-A41F4BB9C6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70ECC69A-F915-445A-A7D5-F2AD359B0164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6884CEE-9689-4385-A194-1A8463F597B8}"/>
              </a:ext>
            </a:extLst>
          </p:cNvPr>
          <p:cNvGrpSpPr/>
          <p:nvPr/>
        </p:nvGrpSpPr>
        <p:grpSpPr>
          <a:xfrm>
            <a:off x="2213461" y="19230"/>
            <a:ext cx="7697011" cy="6858000"/>
            <a:chOff x="2247494" y="0"/>
            <a:chExt cx="7697011" cy="6858000"/>
          </a:xfrm>
        </p:grpSpPr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F580FB15-5797-4668-8FCE-FCD77B442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247494" y="0"/>
              <a:ext cx="7697011" cy="6858000"/>
            </a:xfrm>
            <a:prstGeom prst="rect">
              <a:avLst/>
            </a:prstGeom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156384-C1A2-4EC7-A6D1-975C801AA4B1}"/>
                </a:ext>
              </a:extLst>
            </p:cNvPr>
            <p:cNvGrpSpPr/>
            <p:nvPr/>
          </p:nvGrpSpPr>
          <p:grpSpPr>
            <a:xfrm>
              <a:off x="3271840" y="1535430"/>
              <a:ext cx="3018464" cy="2588895"/>
              <a:chOff x="3271840" y="1535430"/>
              <a:chExt cx="3018464" cy="2588895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70874DCF-E792-4188-B24C-DFC3CC9155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112" y="1535430"/>
                <a:ext cx="1" cy="25888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FC198A0-2581-4776-80B7-505C37E64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840" y="4105275"/>
                <a:ext cx="29622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76B8A32-F72B-4E20-967A-2C615328C61D}"/>
                  </a:ext>
                </a:extLst>
              </p:cNvPr>
              <p:cNvSpPr/>
              <p:nvPr/>
            </p:nvSpPr>
            <p:spPr>
              <a:xfrm>
                <a:off x="6177915" y="3648079"/>
                <a:ext cx="112389" cy="390519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AA85D06-65FE-440F-95F2-9FD1FD5D5413}"/>
              </a:ext>
            </a:extLst>
          </p:cNvPr>
          <p:cNvSpPr txBox="1"/>
          <p:nvPr/>
        </p:nvSpPr>
        <p:spPr>
          <a:xfrm>
            <a:off x="4299282" y="2380116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ROOM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4E2FDE0-F371-45D9-A865-D542832E9FF9}"/>
              </a:ext>
            </a:extLst>
          </p:cNvPr>
          <p:cNvSpPr txBox="1"/>
          <p:nvPr/>
        </p:nvSpPr>
        <p:spPr>
          <a:xfrm>
            <a:off x="5457706" y="363848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977B3-6ED4-2513-6CA0-B92516C5B95E}"/>
              </a:ext>
            </a:extLst>
          </p:cNvPr>
          <p:cNvSpPr txBox="1"/>
          <p:nvPr/>
        </p:nvSpPr>
        <p:spPr>
          <a:xfrm>
            <a:off x="308930" y="5497700"/>
            <a:ext cx="184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Emanate Wireless</a:t>
            </a:r>
          </a:p>
          <a:p>
            <a:r>
              <a:rPr lang="en-US" sz="1400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5714637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8E5D-5D12-5F02-751E-EE53633C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and Highly Protected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1411E-D784-E15E-995D-B268ED429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731" y="1046451"/>
            <a:ext cx="8524875" cy="5240049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Broad Patent Issued!</a:t>
            </a:r>
          </a:p>
          <a:p>
            <a:pPr lvl="1"/>
            <a:r>
              <a:rPr lang="en-US" dirty="0"/>
              <a:t>Priority Date:  April 2021</a:t>
            </a:r>
            <a:br>
              <a:rPr lang="en-US" dirty="0"/>
            </a:br>
            <a:endParaRPr lang="en-US" dirty="0"/>
          </a:p>
          <a:p>
            <a:r>
              <a:rPr lang="en-US" dirty="0"/>
              <a:t>20 PhD Person-years Invested in IP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$10M and 3+ Years to Replicate!</a:t>
            </a:r>
          </a:p>
          <a:p>
            <a:pPr lvl="1"/>
            <a:r>
              <a:rPr lang="en-US" dirty="0"/>
              <a:t>Funded to date via:  </a:t>
            </a:r>
          </a:p>
          <a:p>
            <a:pPr lvl="2"/>
            <a:r>
              <a:rPr lang="en-US" dirty="0"/>
              <a:t>Angel $$</a:t>
            </a:r>
          </a:p>
          <a:p>
            <a:pPr lvl="2"/>
            <a:r>
              <a:rPr lang="en-US" dirty="0"/>
              <a:t>OEM Pilots</a:t>
            </a:r>
          </a:p>
          <a:p>
            <a:pPr lvl="2"/>
            <a:r>
              <a:rPr lang="en-US" dirty="0"/>
              <a:t>Government: NSF, PPP</a:t>
            </a:r>
          </a:p>
          <a:p>
            <a:pPr lvl="2"/>
            <a:r>
              <a:rPr lang="en-US" dirty="0"/>
              <a:t>Self Funding</a:t>
            </a:r>
          </a:p>
          <a:p>
            <a:pPr lvl="1"/>
            <a:r>
              <a:rPr lang="en-US" dirty="0"/>
              <a:t>Extensive Trade Secrets, including</a:t>
            </a:r>
          </a:p>
          <a:p>
            <a:pPr lvl="2"/>
            <a:r>
              <a:rPr lang="en-US" dirty="0"/>
              <a:t>ML Training/Test Data Set and Tools</a:t>
            </a:r>
          </a:p>
          <a:p>
            <a:pPr lvl="2"/>
            <a:r>
              <a:rPr lang="en-US" dirty="0"/>
              <a:t>DSP Algorithms</a:t>
            </a:r>
          </a:p>
          <a:p>
            <a:pPr lvl="2"/>
            <a:r>
              <a:rPr lang="en-US" dirty="0"/>
              <a:t>Domain Expertise, Arch Trade-offs</a:t>
            </a:r>
          </a:p>
          <a:p>
            <a:pPr lvl="2"/>
            <a:r>
              <a:rPr lang="en-US" dirty="0"/>
              <a:t>Hardware Specs:  Antenna, PIR, Low-power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74E9A-E98B-2B5A-931D-066AAEB10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Page </a:t>
            </a:r>
            <a:r>
              <a:rPr lang="de-DE" dirty="0">
                <a:sym typeface="Wingdings" charset="0"/>
              </a:rPr>
              <a:t></a:t>
            </a:r>
            <a:r>
              <a:rPr lang="de-DE" dirty="0"/>
              <a:t> </a:t>
            </a:r>
            <a:fld id="{9C75AB74-920C-2D46-BB30-276511C46945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C7305-0C34-43AB-B911-802F1ED3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411" y="1263037"/>
            <a:ext cx="3699596" cy="43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290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1670-3FE8-A96A-CD9A-7A53B1AE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OEM Business Model Established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EC2E-821D-5E39-B128-57F1049A2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2" y="934324"/>
            <a:ext cx="5904202" cy="5372957"/>
          </a:xfrm>
        </p:spPr>
        <p:txBody>
          <a:bodyPr/>
          <a:lstStyle/>
          <a:p>
            <a:r>
              <a:rPr lang="en-US" dirty="0"/>
              <a:t>Model: Sell on OEM basis to leaders in RTLS</a:t>
            </a:r>
          </a:p>
          <a:p>
            <a:pPr lvl="1"/>
            <a:r>
              <a:rPr lang="en-US" dirty="0"/>
              <a:t>Analogy:  We have world’s best fuel intake system, but don’t want to sell a car.</a:t>
            </a:r>
          </a:p>
          <a:p>
            <a:pPr lvl="2"/>
            <a:r>
              <a:rPr lang="en-US" dirty="0"/>
              <a:t>Avoids cost to develop expensive Apps, Marketing &amp; Sales</a:t>
            </a:r>
          </a:p>
          <a:p>
            <a:pPr lvl="1"/>
            <a:r>
              <a:rPr lang="en-US" dirty="0"/>
              <a:t>Delivery Model:</a:t>
            </a:r>
          </a:p>
          <a:p>
            <a:pPr lvl="2"/>
            <a:r>
              <a:rPr lang="en-US" dirty="0"/>
              <a:t>RadioVision Monitor and Embedded SW as Finished Good</a:t>
            </a:r>
          </a:p>
          <a:p>
            <a:pPr lvl="2"/>
            <a:r>
              <a:rPr lang="en-US" dirty="0"/>
              <a:t>Recurring Revenue Model (SW License/Maintenance)</a:t>
            </a:r>
            <a:br>
              <a:rPr lang="en-US" dirty="0"/>
            </a:b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First OEM Order in Place </a:t>
            </a:r>
          </a:p>
          <a:p>
            <a:pPr lvl="1"/>
            <a:r>
              <a:rPr lang="en-US" dirty="0"/>
              <a:t>Well Funded and Aggressive New Entrant 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= 5K Units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$1M Hardware, $100K Recurring Software License</a:t>
            </a:r>
            <a:endParaRPr lang="en-US" dirty="0"/>
          </a:p>
          <a:p>
            <a:r>
              <a:rPr lang="en-US" dirty="0"/>
              <a:t>Pipeline for Additional OEMs</a:t>
            </a:r>
          </a:p>
          <a:p>
            <a:pPr lvl="1"/>
            <a:r>
              <a:rPr lang="en-US" dirty="0"/>
              <a:t>Lab Pilots and Live Pilots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32685-E8D6-4706-9FFC-DDB911AE87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Page </a:t>
            </a:r>
            <a:r>
              <a:rPr lang="de-DE" dirty="0">
                <a:sym typeface="Wingdings" charset="0"/>
              </a:rPr>
              <a:t></a:t>
            </a:r>
            <a:r>
              <a:rPr lang="de-DE" dirty="0"/>
              <a:t> </a:t>
            </a:r>
            <a:fld id="{9C75AB74-920C-2D46-BB30-276511C46945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08648-6A0B-6847-E127-ACBD4A034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87" y="1000789"/>
            <a:ext cx="2341067" cy="237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C6903-9F87-FFB9-734A-826F9B0BA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319" y="378099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4115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PresentationLoad">
  <a:themeElements>
    <a:clrScheme name="PresentationLoad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PresentationLoad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PresentationLoad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PresentationLoad</Template>
  <TotalTime>49342</TotalTime>
  <Words>1562</Words>
  <Application>Microsoft Office PowerPoint</Application>
  <PresentationFormat>On-screen Show (4:3)</PresentationFormat>
  <Paragraphs>412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Times New Roman</vt:lpstr>
      <vt:lpstr>Wingdings</vt:lpstr>
      <vt:lpstr>PresentationLoad</vt:lpstr>
      <vt:lpstr>PowerPoint Presentation</vt:lpstr>
      <vt:lpstr>Emanate Wireless – Company Overview</vt:lpstr>
      <vt:lpstr>Key Hospital Market Need:  Room-Accurate Location </vt:lpstr>
      <vt:lpstr>RTLS: $1B Existing Market in Need of DISRUPTION</vt:lpstr>
      <vt:lpstr>RadioVision:  Innovative and Disruptive Approach</vt:lpstr>
      <vt:lpstr>ML-Based Technology</vt:lpstr>
      <vt:lpstr>RadioVision “Heatmap Video” EXAMPLE</vt:lpstr>
      <vt:lpstr>Novel and Highly Protected IP</vt:lpstr>
      <vt:lpstr>OEM Business Model Established</vt:lpstr>
      <vt:lpstr>A VERY LARGE TAM</vt:lpstr>
      <vt:lpstr>Strong Growth, With Recurring Component!</vt:lpstr>
      <vt:lpstr>Investment Opportunity</vt:lpstr>
      <vt:lpstr>BACKUP MATERIALS</vt:lpstr>
      <vt:lpstr>July 2025 Angel Raise (Terms)</vt:lpstr>
      <vt:lpstr>Production Hardware</vt:lpstr>
      <vt:lpstr>Production Unit – Industrial Design</vt:lpstr>
      <vt:lpstr>Founding Team:  Serial Entrepreneurs</vt:lpstr>
      <vt:lpstr>Founding Team:  Deep Technical Background</vt:lpstr>
      <vt:lpstr>Why RSSI-based BLE Room-Accuracy is HARD</vt:lpstr>
      <vt:lpstr>Wht AoA-based Room Accuracy is HARD</vt:lpstr>
      <vt:lpstr>Competition - OEM BLE AoA Tech Vendors</vt:lpstr>
      <vt:lpstr>PowerPath Temp Deployments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Neil</dc:creator>
  <dc:description>PresentationLoad.com</dc:description>
  <cp:lastModifiedBy>sam diener</cp:lastModifiedBy>
  <cp:revision>1260</cp:revision>
  <cp:lastPrinted>2025-05-12T21:55:28Z</cp:lastPrinted>
  <dcterms:created xsi:type="dcterms:W3CDTF">2007-11-27T23:54:21Z</dcterms:created>
  <dcterms:modified xsi:type="dcterms:W3CDTF">2025-06-30T15:01:48Z</dcterms:modified>
</cp:coreProperties>
</file>